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4" r:id="rId5"/>
    <p:sldId id="271" r:id="rId6"/>
    <p:sldId id="266" r:id="rId7"/>
    <p:sldId id="272" r:id="rId8"/>
    <p:sldId id="264" r:id="rId9"/>
    <p:sldId id="256" r:id="rId10"/>
    <p:sldId id="265" r:id="rId11"/>
    <p:sldId id="282" r:id="rId12"/>
    <p:sldId id="257" r:id="rId13"/>
    <p:sldId id="258" r:id="rId14"/>
    <p:sldId id="262" r:id="rId15"/>
    <p:sldId id="260" r:id="rId16"/>
    <p:sldId id="267" r:id="rId17"/>
    <p:sldId id="281" r:id="rId18"/>
    <p:sldId id="268" r:id="rId19"/>
    <p:sldId id="269" r:id="rId20"/>
    <p:sldId id="270" r:id="rId21"/>
    <p:sldId id="280" r:id="rId22"/>
    <p:sldId id="275" r:id="rId23"/>
    <p:sldId id="276" r:id="rId24"/>
    <p:sldId id="278"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7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01BFA-DD42-2E46-B7F8-D48453494C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072D71C-4D93-A744-8AF5-7AEF2685B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74B48A2-38EF-BD4D-B402-253107DC6AE7}"/>
              </a:ext>
            </a:extLst>
          </p:cNvPr>
          <p:cNvSpPr>
            <a:spLocks noGrp="1"/>
          </p:cNvSpPr>
          <p:nvPr>
            <p:ph type="dt" sz="half" idx="10"/>
          </p:nvPr>
        </p:nvSpPr>
        <p:spPr/>
        <p:txBody>
          <a:bodyPr/>
          <a:lstStyle/>
          <a:p>
            <a:fld id="{FD3169F6-A4EC-944D-99A4-17F4781263B3}" type="datetimeFigureOut">
              <a:rPr lang="en-US" smtClean="0"/>
              <a:t>5/5/2021</a:t>
            </a:fld>
            <a:endParaRPr lang="en-US"/>
          </a:p>
        </p:txBody>
      </p:sp>
      <p:sp>
        <p:nvSpPr>
          <p:cNvPr id="5" name="Footer Placeholder 4">
            <a:extLst>
              <a:ext uri="{FF2B5EF4-FFF2-40B4-BE49-F238E27FC236}">
                <a16:creationId xmlns:a16="http://schemas.microsoft.com/office/drawing/2014/main" id="{6EB1D71F-235E-A143-8B3D-814AF2761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2E0EB-B555-F946-8908-947343ACEA13}"/>
              </a:ext>
            </a:extLst>
          </p:cNvPr>
          <p:cNvSpPr>
            <a:spLocks noGrp="1"/>
          </p:cNvSpPr>
          <p:nvPr>
            <p:ph type="sldNum" sz="quarter" idx="12"/>
          </p:nvPr>
        </p:nvSpPr>
        <p:spPr/>
        <p:txBody>
          <a:bodyPr/>
          <a:lstStyle/>
          <a:p>
            <a:fld id="{E804411C-2626-164C-990D-1A2052F20F64}" type="slidenum">
              <a:rPr lang="en-US" smtClean="0"/>
              <a:t>‹#›</a:t>
            </a:fld>
            <a:endParaRPr lang="en-US"/>
          </a:p>
        </p:txBody>
      </p:sp>
    </p:spTree>
    <p:extLst>
      <p:ext uri="{BB962C8B-B14F-4D97-AF65-F5344CB8AC3E}">
        <p14:creationId xmlns:p14="http://schemas.microsoft.com/office/powerpoint/2010/main" val="43358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BEAD-94EC-BF4A-8960-19CC122B4CC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4631277-3307-3440-9A0D-1CB7A724A16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7D5C7A-C710-DD47-9BD0-BD5A3E91FF5D}"/>
              </a:ext>
            </a:extLst>
          </p:cNvPr>
          <p:cNvSpPr>
            <a:spLocks noGrp="1"/>
          </p:cNvSpPr>
          <p:nvPr>
            <p:ph type="dt" sz="half" idx="10"/>
          </p:nvPr>
        </p:nvSpPr>
        <p:spPr/>
        <p:txBody>
          <a:bodyPr/>
          <a:lstStyle/>
          <a:p>
            <a:fld id="{FD3169F6-A4EC-944D-99A4-17F4781263B3}" type="datetimeFigureOut">
              <a:rPr lang="en-US" smtClean="0"/>
              <a:t>5/5/2021</a:t>
            </a:fld>
            <a:endParaRPr lang="en-US"/>
          </a:p>
        </p:txBody>
      </p:sp>
      <p:sp>
        <p:nvSpPr>
          <p:cNvPr id="5" name="Footer Placeholder 4">
            <a:extLst>
              <a:ext uri="{FF2B5EF4-FFF2-40B4-BE49-F238E27FC236}">
                <a16:creationId xmlns:a16="http://schemas.microsoft.com/office/drawing/2014/main" id="{0FC9F95D-FB53-ED44-BA40-1FF97AAC7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15AF8-019A-8243-8A7D-A3345F674089}"/>
              </a:ext>
            </a:extLst>
          </p:cNvPr>
          <p:cNvSpPr>
            <a:spLocks noGrp="1"/>
          </p:cNvSpPr>
          <p:nvPr>
            <p:ph type="sldNum" sz="quarter" idx="12"/>
          </p:nvPr>
        </p:nvSpPr>
        <p:spPr/>
        <p:txBody>
          <a:bodyPr/>
          <a:lstStyle/>
          <a:p>
            <a:fld id="{E804411C-2626-164C-990D-1A2052F20F64}" type="slidenum">
              <a:rPr lang="en-US" smtClean="0"/>
              <a:t>‹#›</a:t>
            </a:fld>
            <a:endParaRPr lang="en-US"/>
          </a:p>
        </p:txBody>
      </p:sp>
    </p:spTree>
    <p:extLst>
      <p:ext uri="{BB962C8B-B14F-4D97-AF65-F5344CB8AC3E}">
        <p14:creationId xmlns:p14="http://schemas.microsoft.com/office/powerpoint/2010/main" val="262075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9973A5-F49F-444B-9385-07ACD745899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F229666-3B2F-8A4B-BF47-2901D0779E1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63C369-A478-D942-B98C-540FCD6EB90A}"/>
              </a:ext>
            </a:extLst>
          </p:cNvPr>
          <p:cNvSpPr>
            <a:spLocks noGrp="1"/>
          </p:cNvSpPr>
          <p:nvPr>
            <p:ph type="dt" sz="half" idx="10"/>
          </p:nvPr>
        </p:nvSpPr>
        <p:spPr/>
        <p:txBody>
          <a:bodyPr/>
          <a:lstStyle/>
          <a:p>
            <a:fld id="{FD3169F6-A4EC-944D-99A4-17F4781263B3}" type="datetimeFigureOut">
              <a:rPr lang="en-US" smtClean="0"/>
              <a:t>5/5/2021</a:t>
            </a:fld>
            <a:endParaRPr lang="en-US"/>
          </a:p>
        </p:txBody>
      </p:sp>
      <p:sp>
        <p:nvSpPr>
          <p:cNvPr id="5" name="Footer Placeholder 4">
            <a:extLst>
              <a:ext uri="{FF2B5EF4-FFF2-40B4-BE49-F238E27FC236}">
                <a16:creationId xmlns:a16="http://schemas.microsoft.com/office/drawing/2014/main" id="{715F4375-5895-0F4E-9753-E8097C3D9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10D04-9A0E-ED4F-9019-198A514E7311}"/>
              </a:ext>
            </a:extLst>
          </p:cNvPr>
          <p:cNvSpPr>
            <a:spLocks noGrp="1"/>
          </p:cNvSpPr>
          <p:nvPr>
            <p:ph type="sldNum" sz="quarter" idx="12"/>
          </p:nvPr>
        </p:nvSpPr>
        <p:spPr/>
        <p:txBody>
          <a:bodyPr/>
          <a:lstStyle/>
          <a:p>
            <a:fld id="{E804411C-2626-164C-990D-1A2052F20F64}" type="slidenum">
              <a:rPr lang="en-US" smtClean="0"/>
              <a:t>‹#›</a:t>
            </a:fld>
            <a:endParaRPr lang="en-US"/>
          </a:p>
        </p:txBody>
      </p:sp>
    </p:spTree>
    <p:extLst>
      <p:ext uri="{BB962C8B-B14F-4D97-AF65-F5344CB8AC3E}">
        <p14:creationId xmlns:p14="http://schemas.microsoft.com/office/powerpoint/2010/main" val="415465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44683-DE57-C644-AC7D-3DC0E4EC331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00FC785-6D8E-2F42-B512-F8CD1D9F70C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446B40-A9E3-6740-BE5F-8FE2BF789163}"/>
              </a:ext>
            </a:extLst>
          </p:cNvPr>
          <p:cNvSpPr>
            <a:spLocks noGrp="1"/>
          </p:cNvSpPr>
          <p:nvPr>
            <p:ph type="dt" sz="half" idx="10"/>
          </p:nvPr>
        </p:nvSpPr>
        <p:spPr/>
        <p:txBody>
          <a:bodyPr/>
          <a:lstStyle/>
          <a:p>
            <a:fld id="{FD3169F6-A4EC-944D-99A4-17F4781263B3}" type="datetimeFigureOut">
              <a:rPr lang="en-US" smtClean="0"/>
              <a:t>5/5/2021</a:t>
            </a:fld>
            <a:endParaRPr lang="en-US"/>
          </a:p>
        </p:txBody>
      </p:sp>
      <p:sp>
        <p:nvSpPr>
          <p:cNvPr id="5" name="Footer Placeholder 4">
            <a:extLst>
              <a:ext uri="{FF2B5EF4-FFF2-40B4-BE49-F238E27FC236}">
                <a16:creationId xmlns:a16="http://schemas.microsoft.com/office/drawing/2014/main" id="{C591B0D4-65D2-944E-B376-ED124B3C1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D68F9-F0FA-F84D-857D-883C5F6C6F5A}"/>
              </a:ext>
            </a:extLst>
          </p:cNvPr>
          <p:cNvSpPr>
            <a:spLocks noGrp="1"/>
          </p:cNvSpPr>
          <p:nvPr>
            <p:ph type="sldNum" sz="quarter" idx="12"/>
          </p:nvPr>
        </p:nvSpPr>
        <p:spPr/>
        <p:txBody>
          <a:bodyPr/>
          <a:lstStyle/>
          <a:p>
            <a:fld id="{E804411C-2626-164C-990D-1A2052F20F64}" type="slidenum">
              <a:rPr lang="en-US" smtClean="0"/>
              <a:t>‹#›</a:t>
            </a:fld>
            <a:endParaRPr lang="en-US"/>
          </a:p>
        </p:txBody>
      </p:sp>
    </p:spTree>
    <p:extLst>
      <p:ext uri="{BB962C8B-B14F-4D97-AF65-F5344CB8AC3E}">
        <p14:creationId xmlns:p14="http://schemas.microsoft.com/office/powerpoint/2010/main" val="76013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DE3D-E749-5743-A3C1-BB96B8C6A1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5BACD40-EE9B-064F-AFDC-7CA6924909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32FB614-4380-3B4B-B6AC-A8289121A87F}"/>
              </a:ext>
            </a:extLst>
          </p:cNvPr>
          <p:cNvSpPr>
            <a:spLocks noGrp="1"/>
          </p:cNvSpPr>
          <p:nvPr>
            <p:ph type="dt" sz="half" idx="10"/>
          </p:nvPr>
        </p:nvSpPr>
        <p:spPr/>
        <p:txBody>
          <a:bodyPr/>
          <a:lstStyle/>
          <a:p>
            <a:fld id="{FD3169F6-A4EC-944D-99A4-17F4781263B3}" type="datetimeFigureOut">
              <a:rPr lang="en-US" smtClean="0"/>
              <a:t>5/5/2021</a:t>
            </a:fld>
            <a:endParaRPr lang="en-US"/>
          </a:p>
        </p:txBody>
      </p:sp>
      <p:sp>
        <p:nvSpPr>
          <p:cNvPr id="5" name="Footer Placeholder 4">
            <a:extLst>
              <a:ext uri="{FF2B5EF4-FFF2-40B4-BE49-F238E27FC236}">
                <a16:creationId xmlns:a16="http://schemas.microsoft.com/office/drawing/2014/main" id="{D44FBF6F-A859-2140-B0E0-1D3BAA7DD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48C9D-9D29-EE45-B9ED-EDAB5650A51D}"/>
              </a:ext>
            </a:extLst>
          </p:cNvPr>
          <p:cNvSpPr>
            <a:spLocks noGrp="1"/>
          </p:cNvSpPr>
          <p:nvPr>
            <p:ph type="sldNum" sz="quarter" idx="12"/>
          </p:nvPr>
        </p:nvSpPr>
        <p:spPr/>
        <p:txBody>
          <a:bodyPr/>
          <a:lstStyle/>
          <a:p>
            <a:fld id="{E804411C-2626-164C-990D-1A2052F20F64}" type="slidenum">
              <a:rPr lang="en-US" smtClean="0"/>
              <a:t>‹#›</a:t>
            </a:fld>
            <a:endParaRPr lang="en-US"/>
          </a:p>
        </p:txBody>
      </p:sp>
    </p:spTree>
    <p:extLst>
      <p:ext uri="{BB962C8B-B14F-4D97-AF65-F5344CB8AC3E}">
        <p14:creationId xmlns:p14="http://schemas.microsoft.com/office/powerpoint/2010/main" val="192329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CD5F-C95B-6B4E-8365-B652F3202FB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647FD5-9832-1741-884F-73C219C2B7F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34EC620-E944-0D4C-B6C0-41A1B8003DF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4FDCF3A-8BC6-4D46-980E-545FCD0045D3}"/>
              </a:ext>
            </a:extLst>
          </p:cNvPr>
          <p:cNvSpPr>
            <a:spLocks noGrp="1"/>
          </p:cNvSpPr>
          <p:nvPr>
            <p:ph type="dt" sz="half" idx="10"/>
          </p:nvPr>
        </p:nvSpPr>
        <p:spPr/>
        <p:txBody>
          <a:bodyPr/>
          <a:lstStyle/>
          <a:p>
            <a:fld id="{FD3169F6-A4EC-944D-99A4-17F4781263B3}" type="datetimeFigureOut">
              <a:rPr lang="en-US" smtClean="0"/>
              <a:t>5/5/2021</a:t>
            </a:fld>
            <a:endParaRPr lang="en-US"/>
          </a:p>
        </p:txBody>
      </p:sp>
      <p:sp>
        <p:nvSpPr>
          <p:cNvPr id="6" name="Footer Placeholder 5">
            <a:extLst>
              <a:ext uri="{FF2B5EF4-FFF2-40B4-BE49-F238E27FC236}">
                <a16:creationId xmlns:a16="http://schemas.microsoft.com/office/drawing/2014/main" id="{F929A81A-82F5-E64A-8298-260E21C5C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30973-B403-0442-956E-D6E3B23548C7}"/>
              </a:ext>
            </a:extLst>
          </p:cNvPr>
          <p:cNvSpPr>
            <a:spLocks noGrp="1"/>
          </p:cNvSpPr>
          <p:nvPr>
            <p:ph type="sldNum" sz="quarter" idx="12"/>
          </p:nvPr>
        </p:nvSpPr>
        <p:spPr/>
        <p:txBody>
          <a:bodyPr/>
          <a:lstStyle/>
          <a:p>
            <a:fld id="{E804411C-2626-164C-990D-1A2052F20F64}" type="slidenum">
              <a:rPr lang="en-US" smtClean="0"/>
              <a:t>‹#›</a:t>
            </a:fld>
            <a:endParaRPr lang="en-US"/>
          </a:p>
        </p:txBody>
      </p:sp>
    </p:spTree>
    <p:extLst>
      <p:ext uri="{BB962C8B-B14F-4D97-AF65-F5344CB8AC3E}">
        <p14:creationId xmlns:p14="http://schemas.microsoft.com/office/powerpoint/2010/main" val="47143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E30C3-90E9-0047-8F18-B87877AE198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483F38A-F8F7-3F44-8EDE-2DE534D0EF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8520046-8408-374F-BA2C-089131EBBDD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6B3506F-F015-F64F-A652-23C84D8463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7D70087-B595-134C-80BB-7A92C9E250B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C2F925E-A6D0-3A46-B98E-1917EB6CFEA5}"/>
              </a:ext>
            </a:extLst>
          </p:cNvPr>
          <p:cNvSpPr>
            <a:spLocks noGrp="1"/>
          </p:cNvSpPr>
          <p:nvPr>
            <p:ph type="dt" sz="half" idx="10"/>
          </p:nvPr>
        </p:nvSpPr>
        <p:spPr/>
        <p:txBody>
          <a:bodyPr/>
          <a:lstStyle/>
          <a:p>
            <a:fld id="{FD3169F6-A4EC-944D-99A4-17F4781263B3}" type="datetimeFigureOut">
              <a:rPr lang="en-US" smtClean="0"/>
              <a:t>5/5/2021</a:t>
            </a:fld>
            <a:endParaRPr lang="en-US"/>
          </a:p>
        </p:txBody>
      </p:sp>
      <p:sp>
        <p:nvSpPr>
          <p:cNvPr id="8" name="Footer Placeholder 7">
            <a:extLst>
              <a:ext uri="{FF2B5EF4-FFF2-40B4-BE49-F238E27FC236}">
                <a16:creationId xmlns:a16="http://schemas.microsoft.com/office/drawing/2014/main" id="{48875E1F-47E1-2241-A7C8-738F635170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2AAC87-FBA3-CD4E-8C61-2F1E58ADA22A}"/>
              </a:ext>
            </a:extLst>
          </p:cNvPr>
          <p:cNvSpPr>
            <a:spLocks noGrp="1"/>
          </p:cNvSpPr>
          <p:nvPr>
            <p:ph type="sldNum" sz="quarter" idx="12"/>
          </p:nvPr>
        </p:nvSpPr>
        <p:spPr/>
        <p:txBody>
          <a:bodyPr/>
          <a:lstStyle/>
          <a:p>
            <a:fld id="{E804411C-2626-164C-990D-1A2052F20F64}" type="slidenum">
              <a:rPr lang="en-US" smtClean="0"/>
              <a:t>‹#›</a:t>
            </a:fld>
            <a:endParaRPr lang="en-US"/>
          </a:p>
        </p:txBody>
      </p:sp>
    </p:spTree>
    <p:extLst>
      <p:ext uri="{BB962C8B-B14F-4D97-AF65-F5344CB8AC3E}">
        <p14:creationId xmlns:p14="http://schemas.microsoft.com/office/powerpoint/2010/main" val="188406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CA54-D990-3142-B322-BE25FF3D4F7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794B97B-8DD0-B14C-87F1-FFB700C66455}"/>
              </a:ext>
            </a:extLst>
          </p:cNvPr>
          <p:cNvSpPr>
            <a:spLocks noGrp="1"/>
          </p:cNvSpPr>
          <p:nvPr>
            <p:ph type="dt" sz="half" idx="10"/>
          </p:nvPr>
        </p:nvSpPr>
        <p:spPr/>
        <p:txBody>
          <a:bodyPr/>
          <a:lstStyle/>
          <a:p>
            <a:fld id="{FD3169F6-A4EC-944D-99A4-17F4781263B3}" type="datetimeFigureOut">
              <a:rPr lang="en-US" smtClean="0"/>
              <a:t>5/5/2021</a:t>
            </a:fld>
            <a:endParaRPr lang="en-US"/>
          </a:p>
        </p:txBody>
      </p:sp>
      <p:sp>
        <p:nvSpPr>
          <p:cNvPr id="4" name="Footer Placeholder 3">
            <a:extLst>
              <a:ext uri="{FF2B5EF4-FFF2-40B4-BE49-F238E27FC236}">
                <a16:creationId xmlns:a16="http://schemas.microsoft.com/office/drawing/2014/main" id="{5356FC5A-E1F6-6C4D-BAA7-01ADC84796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902469-D09E-4B4D-BCD7-B11DEDB97FD7}"/>
              </a:ext>
            </a:extLst>
          </p:cNvPr>
          <p:cNvSpPr>
            <a:spLocks noGrp="1"/>
          </p:cNvSpPr>
          <p:nvPr>
            <p:ph type="sldNum" sz="quarter" idx="12"/>
          </p:nvPr>
        </p:nvSpPr>
        <p:spPr/>
        <p:txBody>
          <a:bodyPr/>
          <a:lstStyle/>
          <a:p>
            <a:fld id="{E804411C-2626-164C-990D-1A2052F20F64}" type="slidenum">
              <a:rPr lang="en-US" smtClean="0"/>
              <a:t>‹#›</a:t>
            </a:fld>
            <a:endParaRPr lang="en-US"/>
          </a:p>
        </p:txBody>
      </p:sp>
    </p:spTree>
    <p:extLst>
      <p:ext uri="{BB962C8B-B14F-4D97-AF65-F5344CB8AC3E}">
        <p14:creationId xmlns:p14="http://schemas.microsoft.com/office/powerpoint/2010/main" val="280170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C313DC-C1D5-D649-BBCE-83D16A14A242}"/>
              </a:ext>
            </a:extLst>
          </p:cNvPr>
          <p:cNvSpPr>
            <a:spLocks noGrp="1"/>
          </p:cNvSpPr>
          <p:nvPr>
            <p:ph type="dt" sz="half" idx="10"/>
          </p:nvPr>
        </p:nvSpPr>
        <p:spPr/>
        <p:txBody>
          <a:bodyPr/>
          <a:lstStyle/>
          <a:p>
            <a:fld id="{FD3169F6-A4EC-944D-99A4-17F4781263B3}" type="datetimeFigureOut">
              <a:rPr lang="en-US" smtClean="0"/>
              <a:t>5/5/2021</a:t>
            </a:fld>
            <a:endParaRPr lang="en-US"/>
          </a:p>
        </p:txBody>
      </p:sp>
      <p:sp>
        <p:nvSpPr>
          <p:cNvPr id="3" name="Footer Placeholder 2">
            <a:extLst>
              <a:ext uri="{FF2B5EF4-FFF2-40B4-BE49-F238E27FC236}">
                <a16:creationId xmlns:a16="http://schemas.microsoft.com/office/drawing/2014/main" id="{13C31E37-1AB1-7A46-A0DE-B1F13B2C9D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D4308C-3DB5-3E4A-BE3E-65CA073F0917}"/>
              </a:ext>
            </a:extLst>
          </p:cNvPr>
          <p:cNvSpPr>
            <a:spLocks noGrp="1"/>
          </p:cNvSpPr>
          <p:nvPr>
            <p:ph type="sldNum" sz="quarter" idx="12"/>
          </p:nvPr>
        </p:nvSpPr>
        <p:spPr/>
        <p:txBody>
          <a:bodyPr/>
          <a:lstStyle/>
          <a:p>
            <a:fld id="{E804411C-2626-164C-990D-1A2052F20F64}" type="slidenum">
              <a:rPr lang="en-US" smtClean="0"/>
              <a:t>‹#›</a:t>
            </a:fld>
            <a:endParaRPr lang="en-US"/>
          </a:p>
        </p:txBody>
      </p:sp>
    </p:spTree>
    <p:extLst>
      <p:ext uri="{BB962C8B-B14F-4D97-AF65-F5344CB8AC3E}">
        <p14:creationId xmlns:p14="http://schemas.microsoft.com/office/powerpoint/2010/main" val="77368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3D0C4-1DDD-B04C-97E3-1291708D86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0BF7066-C625-0E4B-8FA4-AB4E9517FD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550015E-3B29-EE47-B49F-E5243AAAB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88C9C6-9BCD-E940-8926-1CEF182330BE}"/>
              </a:ext>
            </a:extLst>
          </p:cNvPr>
          <p:cNvSpPr>
            <a:spLocks noGrp="1"/>
          </p:cNvSpPr>
          <p:nvPr>
            <p:ph type="dt" sz="half" idx="10"/>
          </p:nvPr>
        </p:nvSpPr>
        <p:spPr/>
        <p:txBody>
          <a:bodyPr/>
          <a:lstStyle/>
          <a:p>
            <a:fld id="{FD3169F6-A4EC-944D-99A4-17F4781263B3}" type="datetimeFigureOut">
              <a:rPr lang="en-US" smtClean="0"/>
              <a:t>5/5/2021</a:t>
            </a:fld>
            <a:endParaRPr lang="en-US"/>
          </a:p>
        </p:txBody>
      </p:sp>
      <p:sp>
        <p:nvSpPr>
          <p:cNvPr id="6" name="Footer Placeholder 5">
            <a:extLst>
              <a:ext uri="{FF2B5EF4-FFF2-40B4-BE49-F238E27FC236}">
                <a16:creationId xmlns:a16="http://schemas.microsoft.com/office/drawing/2014/main" id="{927BC973-03AD-1644-8B96-2D1A2EF7C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E92648-C2CC-D345-9CF4-E20EFF058A8C}"/>
              </a:ext>
            </a:extLst>
          </p:cNvPr>
          <p:cNvSpPr>
            <a:spLocks noGrp="1"/>
          </p:cNvSpPr>
          <p:nvPr>
            <p:ph type="sldNum" sz="quarter" idx="12"/>
          </p:nvPr>
        </p:nvSpPr>
        <p:spPr/>
        <p:txBody>
          <a:bodyPr/>
          <a:lstStyle/>
          <a:p>
            <a:fld id="{E804411C-2626-164C-990D-1A2052F20F64}" type="slidenum">
              <a:rPr lang="en-US" smtClean="0"/>
              <a:t>‹#›</a:t>
            </a:fld>
            <a:endParaRPr lang="en-US"/>
          </a:p>
        </p:txBody>
      </p:sp>
    </p:spTree>
    <p:extLst>
      <p:ext uri="{BB962C8B-B14F-4D97-AF65-F5344CB8AC3E}">
        <p14:creationId xmlns:p14="http://schemas.microsoft.com/office/powerpoint/2010/main" val="1753238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F13C8-404D-6147-9A46-53E14CA1C44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B07BB2E-3310-A843-92CD-26FB035320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B8C8BC-6966-DA49-AE27-291C4674F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380FFE-0ADB-714D-8F4F-6E83F11344D8}"/>
              </a:ext>
            </a:extLst>
          </p:cNvPr>
          <p:cNvSpPr>
            <a:spLocks noGrp="1"/>
          </p:cNvSpPr>
          <p:nvPr>
            <p:ph type="dt" sz="half" idx="10"/>
          </p:nvPr>
        </p:nvSpPr>
        <p:spPr/>
        <p:txBody>
          <a:bodyPr/>
          <a:lstStyle/>
          <a:p>
            <a:fld id="{FD3169F6-A4EC-944D-99A4-17F4781263B3}" type="datetimeFigureOut">
              <a:rPr lang="en-US" smtClean="0"/>
              <a:t>5/5/2021</a:t>
            </a:fld>
            <a:endParaRPr lang="en-US"/>
          </a:p>
        </p:txBody>
      </p:sp>
      <p:sp>
        <p:nvSpPr>
          <p:cNvPr id="6" name="Footer Placeholder 5">
            <a:extLst>
              <a:ext uri="{FF2B5EF4-FFF2-40B4-BE49-F238E27FC236}">
                <a16:creationId xmlns:a16="http://schemas.microsoft.com/office/drawing/2014/main" id="{8240D002-554A-044F-BC58-9CB701C15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CC8262-E8FA-2E4B-91F5-6BC4AB3CAE45}"/>
              </a:ext>
            </a:extLst>
          </p:cNvPr>
          <p:cNvSpPr>
            <a:spLocks noGrp="1"/>
          </p:cNvSpPr>
          <p:nvPr>
            <p:ph type="sldNum" sz="quarter" idx="12"/>
          </p:nvPr>
        </p:nvSpPr>
        <p:spPr/>
        <p:txBody>
          <a:bodyPr/>
          <a:lstStyle/>
          <a:p>
            <a:fld id="{E804411C-2626-164C-990D-1A2052F20F64}" type="slidenum">
              <a:rPr lang="en-US" smtClean="0"/>
              <a:t>‹#›</a:t>
            </a:fld>
            <a:endParaRPr lang="en-US"/>
          </a:p>
        </p:txBody>
      </p:sp>
    </p:spTree>
    <p:extLst>
      <p:ext uri="{BB962C8B-B14F-4D97-AF65-F5344CB8AC3E}">
        <p14:creationId xmlns:p14="http://schemas.microsoft.com/office/powerpoint/2010/main" val="4152612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7815E7-C0D7-2843-B2A0-070CA1A9FA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EF520B1-B6D4-6348-8740-3F734F2A1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999CF7-03C5-3647-8DE0-A68F602936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169F6-A4EC-944D-99A4-17F4781263B3}" type="datetimeFigureOut">
              <a:rPr lang="en-US" smtClean="0"/>
              <a:t>5/5/2021</a:t>
            </a:fld>
            <a:endParaRPr lang="en-US"/>
          </a:p>
        </p:txBody>
      </p:sp>
      <p:sp>
        <p:nvSpPr>
          <p:cNvPr id="5" name="Footer Placeholder 4">
            <a:extLst>
              <a:ext uri="{FF2B5EF4-FFF2-40B4-BE49-F238E27FC236}">
                <a16:creationId xmlns:a16="http://schemas.microsoft.com/office/drawing/2014/main" id="{0054123D-2E90-1449-840E-22993E0272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3B0A7E-8B28-0140-B60B-366E7BAC79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4411C-2626-164C-990D-1A2052F20F64}" type="slidenum">
              <a:rPr lang="en-US" smtClean="0"/>
              <a:t>‹#›</a:t>
            </a:fld>
            <a:endParaRPr lang="en-US"/>
          </a:p>
        </p:txBody>
      </p:sp>
    </p:spTree>
    <p:extLst>
      <p:ext uri="{BB962C8B-B14F-4D97-AF65-F5344CB8AC3E}">
        <p14:creationId xmlns:p14="http://schemas.microsoft.com/office/powerpoint/2010/main" val="1144684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B6CC3-CC4E-864F-91E2-27DF84C55BFB}"/>
              </a:ext>
            </a:extLst>
          </p:cNvPr>
          <p:cNvSpPr>
            <a:spLocks noGrp="1"/>
          </p:cNvSpPr>
          <p:nvPr>
            <p:ph type="title"/>
          </p:nvPr>
        </p:nvSpPr>
        <p:spPr>
          <a:xfrm>
            <a:off x="838200" y="404812"/>
            <a:ext cx="10515600" cy="1325563"/>
          </a:xfrm>
        </p:spPr>
        <p:txBody>
          <a:bodyPr>
            <a:normAutofit/>
          </a:bodyPr>
          <a:lstStyle/>
          <a:p>
            <a:pPr algn="ctr"/>
            <a:r>
              <a:rPr lang="en-GB" b="1" dirty="0">
                <a:ln w="22225">
                  <a:solidFill>
                    <a:schemeClr val="accent2"/>
                  </a:solidFill>
                  <a:prstDash val="solid"/>
                </a:ln>
                <a:solidFill>
                  <a:schemeClr val="accent2">
                    <a:lumMod val="40000"/>
                    <a:lumOff val="60000"/>
                  </a:schemeClr>
                </a:solidFill>
              </a:rPr>
              <a:t>Congratulations on completing the debates!</a:t>
            </a:r>
            <a:br>
              <a:rPr lang="en-GB" b="1" dirty="0">
                <a:ln w="22225">
                  <a:solidFill>
                    <a:schemeClr val="accent2"/>
                  </a:solidFill>
                  <a:prstDash val="solid"/>
                </a:ln>
                <a:solidFill>
                  <a:schemeClr val="accent2">
                    <a:lumMod val="40000"/>
                    <a:lumOff val="60000"/>
                  </a:schemeClr>
                </a:solidFill>
              </a:rPr>
            </a:br>
            <a:r>
              <a:rPr lang="en-GB" b="1" dirty="0">
                <a:ln w="22225">
                  <a:solidFill>
                    <a:schemeClr val="accent2"/>
                  </a:solidFill>
                  <a:prstDash val="solid"/>
                </a:ln>
                <a:solidFill>
                  <a:schemeClr val="accent2">
                    <a:lumMod val="40000"/>
                    <a:lumOff val="60000"/>
                  </a:schemeClr>
                </a:solidFill>
              </a:rPr>
              <a:t>Now, how does this make you feel? </a:t>
            </a:r>
            <a:endParaRPr lang="en-US" b="1" dirty="0">
              <a:solidFill>
                <a:schemeClr val="accent5">
                  <a:lumMod val="75000"/>
                </a:schemeClr>
              </a:solidFill>
            </a:endParaRPr>
          </a:p>
        </p:txBody>
      </p:sp>
      <p:sp>
        <p:nvSpPr>
          <p:cNvPr id="3" name="Content Placeholder 2">
            <a:extLst>
              <a:ext uri="{FF2B5EF4-FFF2-40B4-BE49-F238E27FC236}">
                <a16:creationId xmlns:a16="http://schemas.microsoft.com/office/drawing/2014/main" id="{3C73D346-1A28-644C-81C3-362D0FF5CE41}"/>
              </a:ext>
            </a:extLst>
          </p:cNvPr>
          <p:cNvSpPr>
            <a:spLocks noGrp="1"/>
          </p:cNvSpPr>
          <p:nvPr>
            <p:ph idx="1"/>
          </p:nvPr>
        </p:nvSpPr>
        <p:spPr>
          <a:xfrm>
            <a:off x="116417" y="1730375"/>
            <a:ext cx="11303000" cy="4937125"/>
          </a:xfrm>
        </p:spPr>
        <p:txBody>
          <a:bodyPr>
            <a:normAutofit fontScale="92500" lnSpcReduction="10000"/>
          </a:bodyPr>
          <a:lstStyle/>
          <a:p>
            <a:pPr marL="0" indent="0" algn="ctr">
              <a:buNone/>
            </a:pPr>
            <a:r>
              <a:rPr lang="en-GB" dirty="0">
                <a:solidFill>
                  <a:schemeClr val="accent2">
                    <a:lumMod val="75000"/>
                  </a:schemeClr>
                </a:solidFill>
              </a:rPr>
              <a:t>Choose an emoji to match your mood and tell us why … in 30 seconds 🤔</a:t>
            </a:r>
          </a:p>
          <a:p>
            <a:pPr marL="0" indent="0" algn="ctr">
              <a:buNone/>
            </a:pPr>
            <a:endParaRPr lang="en-GB" dirty="0">
              <a:solidFill>
                <a:schemeClr val="accent2">
                  <a:lumMod val="75000"/>
                </a:schemeClr>
              </a:solidFill>
            </a:endParaRPr>
          </a:p>
          <a:p>
            <a:pPr marL="0" indent="0" algn="ctr">
              <a:buNone/>
            </a:pPr>
            <a:r>
              <a:rPr lang="en-GB" sz="7800" dirty="0">
                <a:solidFill>
                  <a:schemeClr val="accent2">
                    <a:lumMod val="75000"/>
                  </a:schemeClr>
                </a:solidFill>
              </a:rPr>
              <a:t>🤷🏻‍♀️   😹 😊  😳  👏</a:t>
            </a:r>
          </a:p>
          <a:p>
            <a:pPr marL="0" indent="0" algn="ctr">
              <a:buNone/>
            </a:pPr>
            <a:r>
              <a:rPr lang="en-GB" sz="7800" dirty="0">
                <a:solidFill>
                  <a:schemeClr val="accent2">
                    <a:lumMod val="75000"/>
                  </a:schemeClr>
                </a:solidFill>
              </a:rPr>
              <a:t>🤞  🙏  ⭐️  😿  🥳</a:t>
            </a:r>
          </a:p>
          <a:p>
            <a:pPr marL="0" indent="0" algn="ctr">
              <a:buNone/>
            </a:pPr>
            <a:r>
              <a:rPr lang="en-GB" sz="7800" dirty="0">
                <a:solidFill>
                  <a:schemeClr val="accent2">
                    <a:lumMod val="75000"/>
                  </a:schemeClr>
                </a:solidFill>
              </a:rPr>
              <a:t>🤢  👋  👍  😩  😡</a:t>
            </a:r>
          </a:p>
          <a:p>
            <a:pPr marL="0" indent="0" algn="ctr">
              <a:buNone/>
            </a:pPr>
            <a:r>
              <a:rPr lang="en-GB" sz="7800" dirty="0">
                <a:solidFill>
                  <a:schemeClr val="accent2">
                    <a:lumMod val="75000"/>
                  </a:schemeClr>
                </a:solidFill>
              </a:rPr>
              <a:t>🙀  🥱  🥴 🙂 😅</a:t>
            </a:r>
            <a:endParaRPr lang="en-US" sz="7800" dirty="0">
              <a:solidFill>
                <a:schemeClr val="accent2">
                  <a:lumMod val="75000"/>
                </a:schemeClr>
              </a:solidFill>
            </a:endParaRPr>
          </a:p>
        </p:txBody>
      </p:sp>
    </p:spTree>
    <p:extLst>
      <p:ext uri="{BB962C8B-B14F-4D97-AF65-F5344CB8AC3E}">
        <p14:creationId xmlns:p14="http://schemas.microsoft.com/office/powerpoint/2010/main" val="50389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34BDB-0606-3C45-A27C-29D128B17A34}"/>
              </a:ext>
            </a:extLst>
          </p:cNvPr>
          <p:cNvSpPr>
            <a:spLocks noGrp="1"/>
          </p:cNvSpPr>
          <p:nvPr>
            <p:ph type="title"/>
          </p:nvPr>
        </p:nvSpPr>
        <p:spPr/>
        <p:txBody>
          <a:bodyPr>
            <a:normAutofit/>
          </a:bodyPr>
          <a:lstStyle/>
          <a:p>
            <a:r>
              <a:rPr lang="en-GB" sz="2000" b="0" i="1" u="none" strike="noStrike" dirty="0">
                <a:solidFill>
                  <a:schemeClr val="accent5">
                    <a:lumMod val="75000"/>
                  </a:schemeClr>
                </a:solidFill>
                <a:effectLst/>
                <a:latin typeface="Cormorant"/>
              </a:rPr>
              <a:t>If there is one message that echoes forth from this conference, let it be that human rights are women’s rights and women’s rights are human rights once and for all. Let us not forget that among those rights are the right to speak freely — and the right to be heard.’ </a:t>
            </a:r>
            <a:endParaRPr lang="en-US" sz="2000" dirty="0">
              <a:solidFill>
                <a:schemeClr val="accent5">
                  <a:lumMod val="75000"/>
                </a:schemeClr>
              </a:solidFill>
            </a:endParaRPr>
          </a:p>
        </p:txBody>
      </p:sp>
      <p:pic>
        <p:nvPicPr>
          <p:cNvPr id="4" name="Picture 4">
            <a:extLst>
              <a:ext uri="{FF2B5EF4-FFF2-40B4-BE49-F238E27FC236}">
                <a16:creationId xmlns:a16="http://schemas.microsoft.com/office/drawing/2014/main" id="{3B3726F5-7C68-6D4E-9D3E-6F2D8E425F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0533" y="1598083"/>
            <a:ext cx="10473267" cy="5118629"/>
          </a:xfrm>
        </p:spPr>
      </p:pic>
      <p:pic>
        <p:nvPicPr>
          <p:cNvPr id="6" name="Picture 4">
            <a:extLst>
              <a:ext uri="{FF2B5EF4-FFF2-40B4-BE49-F238E27FC236}">
                <a16:creationId xmlns:a16="http://schemas.microsoft.com/office/drawing/2014/main" id="{12597984-D272-A844-903A-295FB6232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416" y="1595437"/>
            <a:ext cx="6193925" cy="3018896"/>
          </a:xfrm>
          <a:prstGeom prst="rect">
            <a:avLst/>
          </a:prstGeom>
        </p:spPr>
      </p:pic>
    </p:spTree>
    <p:extLst>
      <p:ext uri="{BB962C8B-B14F-4D97-AF65-F5344CB8AC3E}">
        <p14:creationId xmlns:p14="http://schemas.microsoft.com/office/powerpoint/2010/main" val="190658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AD53-0DC2-A348-9991-7BEB02A3E5D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9FE7E7E-BF5F-A844-912D-8063CA3773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5974292"/>
          </a:xfrm>
        </p:spPr>
      </p:pic>
      <p:pic>
        <p:nvPicPr>
          <p:cNvPr id="7" name="Picture 4">
            <a:extLst>
              <a:ext uri="{FF2B5EF4-FFF2-40B4-BE49-F238E27FC236}">
                <a16:creationId xmlns:a16="http://schemas.microsoft.com/office/drawing/2014/main" id="{278D7DB8-3562-BE44-B945-E46A59562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583" y="1365250"/>
            <a:ext cx="5651500" cy="3026833"/>
          </a:xfrm>
          <a:prstGeom prst="rect">
            <a:avLst/>
          </a:prstGeom>
        </p:spPr>
      </p:pic>
      <p:pic>
        <p:nvPicPr>
          <p:cNvPr id="9" name="Picture 4">
            <a:extLst>
              <a:ext uri="{FF2B5EF4-FFF2-40B4-BE49-F238E27FC236}">
                <a16:creationId xmlns:a16="http://schemas.microsoft.com/office/drawing/2014/main" id="{E14A7F75-C88D-9F41-AACF-61AA38606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3513667"/>
            <a:ext cx="4296833" cy="1325563"/>
          </a:xfrm>
          <a:prstGeom prst="rect">
            <a:avLst/>
          </a:prstGeom>
        </p:spPr>
      </p:pic>
    </p:spTree>
    <p:extLst>
      <p:ext uri="{BB962C8B-B14F-4D97-AF65-F5344CB8AC3E}">
        <p14:creationId xmlns:p14="http://schemas.microsoft.com/office/powerpoint/2010/main" val="45953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9196-9614-C54F-8382-12E4D031C1BB}"/>
              </a:ext>
            </a:extLst>
          </p:cNvPr>
          <p:cNvSpPr>
            <a:spLocks noGrp="1"/>
          </p:cNvSpPr>
          <p:nvPr>
            <p:ph type="title"/>
          </p:nvPr>
        </p:nvSpPr>
        <p:spPr>
          <a:xfrm>
            <a:off x="592667" y="396875"/>
            <a:ext cx="11631083" cy="2164292"/>
          </a:xfrm>
        </p:spPr>
        <p:txBody>
          <a:bodyPr>
            <a:noAutofit/>
          </a:bodyPr>
          <a:lstStyle/>
          <a:p>
            <a:r>
              <a:rPr lang="en-GB" sz="1800" b="0" i="1" u="none" strike="noStrike" dirty="0">
                <a:solidFill>
                  <a:schemeClr val="accent1"/>
                </a:solidFill>
                <a:effectLst/>
                <a:latin typeface="+mn-lt"/>
              </a:rPr>
              <a:t>Be not afeard; the isle is full of noises,</a:t>
            </a:r>
            <a:br>
              <a:rPr lang="en-GB" sz="1800" b="0" i="1" u="none" strike="noStrike" dirty="0">
                <a:solidFill>
                  <a:schemeClr val="accent1"/>
                </a:solidFill>
                <a:effectLst/>
                <a:latin typeface="+mn-lt"/>
              </a:rPr>
            </a:br>
            <a:r>
              <a:rPr lang="en-GB" sz="1800" b="0" i="1" u="none" strike="noStrike" dirty="0">
                <a:solidFill>
                  <a:schemeClr val="accent1"/>
                </a:solidFill>
                <a:effectLst/>
                <a:latin typeface="+mn-lt"/>
              </a:rPr>
              <a:t>Sounds and sweet airs, that give delight and hurt not.</a:t>
            </a:r>
            <a:br>
              <a:rPr lang="en-GB" sz="1800" b="0" i="1" u="none" strike="noStrike" dirty="0">
                <a:solidFill>
                  <a:schemeClr val="accent1"/>
                </a:solidFill>
                <a:effectLst/>
                <a:latin typeface="+mn-lt"/>
              </a:rPr>
            </a:br>
            <a:r>
              <a:rPr lang="en-GB" sz="1800" b="0" i="1" u="none" strike="noStrike" dirty="0">
                <a:solidFill>
                  <a:schemeClr val="accent1"/>
                </a:solidFill>
                <a:effectLst/>
                <a:latin typeface="+mn-lt"/>
              </a:rPr>
              <a:t>Sometimes a thousand </a:t>
            </a:r>
            <a:r>
              <a:rPr lang="en-GB" sz="1800" b="0" i="1" u="none" strike="noStrike" dirty="0" err="1">
                <a:solidFill>
                  <a:schemeClr val="accent1"/>
                </a:solidFill>
                <a:effectLst/>
                <a:latin typeface="+mn-lt"/>
              </a:rPr>
              <a:t>twangling</a:t>
            </a:r>
            <a:r>
              <a:rPr lang="en-GB" sz="1800" b="0" i="1" u="none" strike="noStrike" dirty="0">
                <a:solidFill>
                  <a:schemeClr val="accent1"/>
                </a:solidFill>
                <a:effectLst/>
                <a:latin typeface="+mn-lt"/>
              </a:rPr>
              <a:t> instruments</a:t>
            </a:r>
            <a:br>
              <a:rPr lang="en-GB" sz="1800" b="0" i="1" u="none" strike="noStrike" dirty="0">
                <a:solidFill>
                  <a:schemeClr val="accent1"/>
                </a:solidFill>
                <a:effectLst/>
                <a:latin typeface="+mn-lt"/>
              </a:rPr>
            </a:br>
            <a:r>
              <a:rPr lang="en-GB" sz="1800" b="0" i="1" u="none" strike="noStrike" dirty="0">
                <a:solidFill>
                  <a:schemeClr val="accent1"/>
                </a:solidFill>
                <a:effectLst/>
                <a:latin typeface="+mn-lt"/>
              </a:rPr>
              <a:t>Will hum about mine ears, and sometime voices</a:t>
            </a:r>
            <a:br>
              <a:rPr lang="en-GB" sz="1800" b="0" i="1" u="none" strike="noStrike" dirty="0">
                <a:solidFill>
                  <a:schemeClr val="accent1"/>
                </a:solidFill>
                <a:effectLst/>
                <a:latin typeface="+mn-lt"/>
              </a:rPr>
            </a:br>
            <a:r>
              <a:rPr lang="en-GB" sz="1800" b="0" i="1" u="none" strike="noStrike" dirty="0">
                <a:solidFill>
                  <a:schemeClr val="accent1"/>
                </a:solidFill>
                <a:effectLst/>
                <a:latin typeface="+mn-lt"/>
              </a:rPr>
              <a:t>That, if I then had waked after long sleep,</a:t>
            </a:r>
            <a:br>
              <a:rPr lang="en-GB" sz="1800" b="0" i="1" u="none" strike="noStrike" dirty="0">
                <a:solidFill>
                  <a:schemeClr val="accent1"/>
                </a:solidFill>
                <a:effectLst/>
                <a:latin typeface="+mn-lt"/>
              </a:rPr>
            </a:br>
            <a:r>
              <a:rPr lang="en-GB" sz="1800" b="0" i="1" u="none" strike="noStrike" dirty="0">
                <a:solidFill>
                  <a:schemeClr val="accent1"/>
                </a:solidFill>
                <a:effectLst/>
                <a:latin typeface="+mn-lt"/>
              </a:rPr>
              <a:t>Will make me sleep again: and then, in dreaming,</a:t>
            </a:r>
            <a:br>
              <a:rPr lang="en-GB" sz="1800" b="0" i="1" u="none" strike="noStrike" dirty="0">
                <a:solidFill>
                  <a:schemeClr val="accent1"/>
                </a:solidFill>
                <a:effectLst/>
                <a:latin typeface="+mn-lt"/>
              </a:rPr>
            </a:br>
            <a:r>
              <a:rPr lang="en-GB" sz="1800" b="0" i="1" u="none" strike="noStrike" dirty="0">
                <a:solidFill>
                  <a:schemeClr val="accent1"/>
                </a:solidFill>
                <a:effectLst/>
                <a:latin typeface="+mn-lt"/>
              </a:rPr>
              <a:t>The clouds methought would open and show riches</a:t>
            </a:r>
            <a:br>
              <a:rPr lang="en-GB" sz="1800" b="0" i="1" u="none" strike="noStrike" dirty="0">
                <a:solidFill>
                  <a:schemeClr val="accent1"/>
                </a:solidFill>
                <a:effectLst/>
                <a:latin typeface="+mn-lt"/>
              </a:rPr>
            </a:br>
            <a:r>
              <a:rPr lang="en-GB" sz="1800" b="0" i="1" u="none" strike="noStrike" dirty="0">
                <a:solidFill>
                  <a:schemeClr val="accent1"/>
                </a:solidFill>
                <a:effectLst/>
                <a:latin typeface="+mn-lt"/>
              </a:rPr>
              <a:t>Ready to drop upon me that, when I waked,</a:t>
            </a:r>
            <a:br>
              <a:rPr lang="en-GB" sz="1800" b="0" i="1" u="none" strike="noStrike" dirty="0">
                <a:solidFill>
                  <a:schemeClr val="accent1"/>
                </a:solidFill>
                <a:effectLst/>
                <a:latin typeface="+mn-lt"/>
              </a:rPr>
            </a:br>
            <a:r>
              <a:rPr lang="en-GB" sz="1800" b="0" i="1" u="none" strike="noStrike" dirty="0">
                <a:solidFill>
                  <a:schemeClr val="accent1"/>
                </a:solidFill>
                <a:effectLst/>
                <a:latin typeface="+mn-lt"/>
              </a:rPr>
              <a:t>I cried to dream again.</a:t>
            </a:r>
          </a:p>
        </p:txBody>
      </p:sp>
      <p:pic>
        <p:nvPicPr>
          <p:cNvPr id="4" name="Picture 4">
            <a:extLst>
              <a:ext uri="{FF2B5EF4-FFF2-40B4-BE49-F238E27FC236}">
                <a16:creationId xmlns:a16="http://schemas.microsoft.com/office/drawing/2014/main" id="{F53FC39A-25D6-EB42-BA83-9B0BF64193D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647" b="17069"/>
          <a:stretch/>
        </p:blipFill>
        <p:spPr>
          <a:xfrm>
            <a:off x="457200" y="2032001"/>
            <a:ext cx="10515600" cy="4984751"/>
          </a:xfrm>
        </p:spPr>
      </p:pic>
      <p:pic>
        <p:nvPicPr>
          <p:cNvPr id="8" name="Picture 4">
            <a:extLst>
              <a:ext uri="{FF2B5EF4-FFF2-40B4-BE49-F238E27FC236}">
                <a16:creationId xmlns:a16="http://schemas.microsoft.com/office/drawing/2014/main" id="{DCC5EDF4-3BA5-A644-9EA2-B320330F0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334" y="2672293"/>
            <a:ext cx="4392083" cy="1444624"/>
          </a:xfrm>
          <a:prstGeom prst="rect">
            <a:avLst/>
          </a:prstGeom>
        </p:spPr>
      </p:pic>
    </p:spTree>
    <p:extLst>
      <p:ext uri="{BB962C8B-B14F-4D97-AF65-F5344CB8AC3E}">
        <p14:creationId xmlns:p14="http://schemas.microsoft.com/office/powerpoint/2010/main" val="2927468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0076-CB1E-E948-93C5-52167AAF01E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0AD948E8-5781-3645-99C4-295ADDD826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365125"/>
            <a:ext cx="10602382" cy="6127750"/>
          </a:xfrm>
        </p:spPr>
      </p:pic>
      <p:pic>
        <p:nvPicPr>
          <p:cNvPr id="6" name="Picture 4">
            <a:extLst>
              <a:ext uri="{FF2B5EF4-FFF2-40B4-BE49-F238E27FC236}">
                <a16:creationId xmlns:a16="http://schemas.microsoft.com/office/drawing/2014/main" id="{5AB14AE5-C739-0B45-8085-2E608D078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34" y="402167"/>
            <a:ext cx="4770966" cy="3735916"/>
          </a:xfrm>
          <a:prstGeom prst="rect">
            <a:avLst/>
          </a:prstGeom>
        </p:spPr>
      </p:pic>
      <p:pic>
        <p:nvPicPr>
          <p:cNvPr id="8" name="Picture 4">
            <a:extLst>
              <a:ext uri="{FF2B5EF4-FFF2-40B4-BE49-F238E27FC236}">
                <a16:creationId xmlns:a16="http://schemas.microsoft.com/office/drawing/2014/main" id="{DA8EC846-E7EF-B34D-B43C-746F64FD3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083" y="3409999"/>
            <a:ext cx="2718858" cy="1456167"/>
          </a:xfrm>
          <a:prstGeom prst="rect">
            <a:avLst/>
          </a:prstGeom>
        </p:spPr>
      </p:pic>
    </p:spTree>
    <p:extLst>
      <p:ext uri="{BB962C8B-B14F-4D97-AF65-F5344CB8AC3E}">
        <p14:creationId xmlns:p14="http://schemas.microsoft.com/office/powerpoint/2010/main" val="3422843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AB55-69F7-BE43-8903-9720D04E72C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1FE375F-5495-3B4E-936F-D970103AE1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6" name="Picture 4">
            <a:extLst>
              <a:ext uri="{FF2B5EF4-FFF2-40B4-BE49-F238E27FC236}">
                <a16:creationId xmlns:a16="http://schemas.microsoft.com/office/drawing/2014/main" id="{B6DE290D-54A8-2541-93BD-16C7A5FE9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1" y="1957917"/>
            <a:ext cx="9916582" cy="2455333"/>
          </a:xfrm>
          <a:prstGeom prst="rect">
            <a:avLst/>
          </a:prstGeom>
        </p:spPr>
      </p:pic>
      <p:pic>
        <p:nvPicPr>
          <p:cNvPr id="8" name="Picture 4">
            <a:extLst>
              <a:ext uri="{FF2B5EF4-FFF2-40B4-BE49-F238E27FC236}">
                <a16:creationId xmlns:a16="http://schemas.microsoft.com/office/drawing/2014/main" id="{62E80507-E466-2C44-9D49-DD310F84F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082" y="5312833"/>
            <a:ext cx="7291917" cy="1428750"/>
          </a:xfrm>
          <a:prstGeom prst="rect">
            <a:avLst/>
          </a:prstGeom>
        </p:spPr>
      </p:pic>
    </p:spTree>
    <p:extLst>
      <p:ext uri="{BB962C8B-B14F-4D97-AF65-F5344CB8AC3E}">
        <p14:creationId xmlns:p14="http://schemas.microsoft.com/office/powerpoint/2010/main" val="4136403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7FF2-98BC-D348-83E7-F9FF8979B62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2F659E66-8C3B-C147-8025-6314F998C1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6016625"/>
          </a:xfrm>
        </p:spPr>
      </p:pic>
      <p:pic>
        <p:nvPicPr>
          <p:cNvPr id="6" name="Picture 4">
            <a:extLst>
              <a:ext uri="{FF2B5EF4-FFF2-40B4-BE49-F238E27FC236}">
                <a16:creationId xmlns:a16="http://schemas.microsoft.com/office/drawing/2014/main" id="{CDEEB1F3-E0E5-4048-B149-EF2B176F1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083" y="1037166"/>
            <a:ext cx="4307418" cy="2095501"/>
          </a:xfrm>
          <a:prstGeom prst="rect">
            <a:avLst/>
          </a:prstGeom>
        </p:spPr>
      </p:pic>
      <p:pic>
        <p:nvPicPr>
          <p:cNvPr id="8" name="Picture 4">
            <a:extLst>
              <a:ext uri="{FF2B5EF4-FFF2-40B4-BE49-F238E27FC236}">
                <a16:creationId xmlns:a16="http://schemas.microsoft.com/office/drawing/2014/main" id="{9D7F9499-3CC7-CF4B-B851-760DEF40E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750" y="4381500"/>
            <a:ext cx="3820583" cy="1143000"/>
          </a:xfrm>
          <a:prstGeom prst="rect">
            <a:avLst/>
          </a:prstGeom>
        </p:spPr>
      </p:pic>
    </p:spTree>
    <p:extLst>
      <p:ext uri="{BB962C8B-B14F-4D97-AF65-F5344CB8AC3E}">
        <p14:creationId xmlns:p14="http://schemas.microsoft.com/office/powerpoint/2010/main" val="3864794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0718-9E90-6047-A92F-DA8E5B206FF1}"/>
              </a:ext>
            </a:extLst>
          </p:cNvPr>
          <p:cNvSpPr>
            <a:spLocks noGrp="1"/>
          </p:cNvSpPr>
          <p:nvPr>
            <p:ph type="title"/>
          </p:nvPr>
        </p:nvSpPr>
        <p:spPr/>
        <p:txBody>
          <a:bodyPr>
            <a:normAutofit/>
          </a:bodyPr>
          <a:lstStyle/>
          <a:p>
            <a:r>
              <a:rPr lang="en-GB" sz="2400" i="1" u="none" strike="noStrike" dirty="0">
                <a:solidFill>
                  <a:schemeClr val="accent5"/>
                </a:solidFill>
                <a:effectLst/>
                <a:latin typeface="Helvetica" pitchFamily="2" charset="0"/>
              </a:rPr>
              <a:t>I know I have the body of a weak and feeble woman; but I have the heart and stomach of a king and a king of England too …</a:t>
            </a:r>
            <a:endParaRPr lang="en-US" sz="2400" i="1" dirty="0">
              <a:solidFill>
                <a:schemeClr val="accent5"/>
              </a:solidFill>
            </a:endParaRPr>
          </a:p>
        </p:txBody>
      </p:sp>
      <p:pic>
        <p:nvPicPr>
          <p:cNvPr id="4" name="Picture 4">
            <a:extLst>
              <a:ext uri="{FF2B5EF4-FFF2-40B4-BE49-F238E27FC236}">
                <a16:creationId xmlns:a16="http://schemas.microsoft.com/office/drawing/2014/main" id="{DDE1D4C1-10D8-F04C-A7DC-8CB50FD89CB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207"/>
          <a:stretch/>
        </p:blipFill>
        <p:spPr>
          <a:xfrm>
            <a:off x="423333" y="1825626"/>
            <a:ext cx="10602383" cy="4852458"/>
          </a:xfrm>
        </p:spPr>
      </p:pic>
      <p:pic>
        <p:nvPicPr>
          <p:cNvPr id="8" name="Picture 4">
            <a:extLst>
              <a:ext uri="{FF2B5EF4-FFF2-40B4-BE49-F238E27FC236}">
                <a16:creationId xmlns:a16="http://schemas.microsoft.com/office/drawing/2014/main" id="{729F980F-074D-E841-8A6C-1A715986D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750" y="1825627"/>
            <a:ext cx="5651500" cy="2354790"/>
          </a:xfrm>
          <a:prstGeom prst="rect">
            <a:avLst/>
          </a:prstGeom>
        </p:spPr>
      </p:pic>
    </p:spTree>
    <p:extLst>
      <p:ext uri="{BB962C8B-B14F-4D97-AF65-F5344CB8AC3E}">
        <p14:creationId xmlns:p14="http://schemas.microsoft.com/office/powerpoint/2010/main" val="459103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6713-A386-7546-A95F-72A25CE1391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B03CAAB-249E-4C47-8AD6-7B5F08C69E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6" name="Picture 4">
            <a:extLst>
              <a:ext uri="{FF2B5EF4-FFF2-40B4-BE49-F238E27FC236}">
                <a16:creationId xmlns:a16="http://schemas.microsoft.com/office/drawing/2014/main" id="{A927BD4B-00B8-BD4D-8BE5-5D187AE0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850" y="365125"/>
            <a:ext cx="5651500" cy="4026957"/>
          </a:xfrm>
          <a:prstGeom prst="rect">
            <a:avLst/>
          </a:prstGeom>
        </p:spPr>
      </p:pic>
    </p:spTree>
    <p:extLst>
      <p:ext uri="{BB962C8B-B14F-4D97-AF65-F5344CB8AC3E}">
        <p14:creationId xmlns:p14="http://schemas.microsoft.com/office/powerpoint/2010/main" val="3449492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89124-111B-094F-8208-A558E3D284A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39EAFC8-87C8-6A42-854F-11ACA6262D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6127750"/>
          </a:xfrm>
        </p:spPr>
      </p:pic>
      <p:pic>
        <p:nvPicPr>
          <p:cNvPr id="6" name="Picture 4">
            <a:extLst>
              <a:ext uri="{FF2B5EF4-FFF2-40B4-BE49-F238E27FC236}">
                <a16:creationId xmlns:a16="http://schemas.microsoft.com/office/drawing/2014/main" id="{EAB84462-1689-804F-A758-47D7CDCD5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918" y="878417"/>
            <a:ext cx="4339165" cy="5344583"/>
          </a:xfrm>
          <a:prstGeom prst="rect">
            <a:avLst/>
          </a:prstGeom>
        </p:spPr>
      </p:pic>
      <p:pic>
        <p:nvPicPr>
          <p:cNvPr id="8" name="Picture 4">
            <a:extLst>
              <a:ext uri="{FF2B5EF4-FFF2-40B4-BE49-F238E27FC236}">
                <a16:creationId xmlns:a16="http://schemas.microsoft.com/office/drawing/2014/main" id="{DC9BE67B-CB40-6D49-829A-8735026D6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684" y="2876019"/>
            <a:ext cx="2789565" cy="1325564"/>
          </a:xfrm>
          <a:prstGeom prst="rect">
            <a:avLst/>
          </a:prstGeom>
        </p:spPr>
      </p:pic>
    </p:spTree>
    <p:extLst>
      <p:ext uri="{BB962C8B-B14F-4D97-AF65-F5344CB8AC3E}">
        <p14:creationId xmlns:p14="http://schemas.microsoft.com/office/powerpoint/2010/main" val="336886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D32F-DEFD-C743-B45A-A4860FEC80E0}"/>
              </a:ext>
            </a:extLst>
          </p:cNvPr>
          <p:cNvSpPr>
            <a:spLocks noGrp="1"/>
          </p:cNvSpPr>
          <p:nvPr>
            <p:ph type="title"/>
          </p:nvPr>
        </p:nvSpPr>
        <p:spPr/>
        <p:txBody>
          <a:bodyPr/>
          <a:lstStyle/>
          <a:p>
            <a:r>
              <a:rPr lang="en-GB" b="1" i="1" dirty="0">
                <a:solidFill>
                  <a:schemeClr val="accent1"/>
                </a:solidFill>
              </a:rPr>
              <a:t>Remember, it’s not taking part, its … 😹😹😹</a:t>
            </a:r>
            <a:endParaRPr lang="en-US" b="1" i="1" dirty="0">
              <a:solidFill>
                <a:schemeClr val="accent1"/>
              </a:solidFill>
            </a:endParaRPr>
          </a:p>
        </p:txBody>
      </p:sp>
      <p:pic>
        <p:nvPicPr>
          <p:cNvPr id="4" name="Picture 4">
            <a:extLst>
              <a:ext uri="{FF2B5EF4-FFF2-40B4-BE49-F238E27FC236}">
                <a16:creationId xmlns:a16="http://schemas.microsoft.com/office/drawing/2014/main" id="{457EE884-A59E-074E-998E-B291D64CC1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7"/>
            <a:ext cx="10515600" cy="4669895"/>
          </a:xfrm>
        </p:spPr>
      </p:pic>
    </p:spTree>
    <p:extLst>
      <p:ext uri="{BB962C8B-B14F-4D97-AF65-F5344CB8AC3E}">
        <p14:creationId xmlns:p14="http://schemas.microsoft.com/office/powerpoint/2010/main" val="2164491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131F-511B-EE43-9D77-7765D6149C07}"/>
              </a:ext>
            </a:extLst>
          </p:cNvPr>
          <p:cNvSpPr>
            <a:spLocks noGrp="1"/>
          </p:cNvSpPr>
          <p:nvPr>
            <p:ph type="title"/>
          </p:nvPr>
        </p:nvSpPr>
        <p:spPr/>
        <p:txBody>
          <a:bodyPr>
            <a:normAutofit/>
          </a:bodyPr>
          <a:lstStyle/>
          <a:p>
            <a:pPr algn="ctr"/>
            <a:r>
              <a:rPr lang="en-GB" sz="5400" b="1" i="1" dirty="0">
                <a:solidFill>
                  <a:schemeClr val="accent2"/>
                </a:solidFill>
              </a:rPr>
              <a:t>Who is behind the debating mask?🤷🏻‍♀️</a:t>
            </a:r>
            <a:endParaRPr lang="en-US" sz="5400" b="1" i="1" dirty="0">
              <a:solidFill>
                <a:schemeClr val="accent2"/>
              </a:solidFill>
            </a:endParaRPr>
          </a:p>
        </p:txBody>
      </p:sp>
      <p:pic>
        <p:nvPicPr>
          <p:cNvPr id="4" name="Picture 4">
            <a:extLst>
              <a:ext uri="{FF2B5EF4-FFF2-40B4-BE49-F238E27FC236}">
                <a16:creationId xmlns:a16="http://schemas.microsoft.com/office/drawing/2014/main" id="{DA215AFA-4A30-2A4B-B3D2-C92A2A302E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7751" y="1690689"/>
            <a:ext cx="9916582" cy="4712228"/>
          </a:xfrm>
        </p:spPr>
      </p:pic>
    </p:spTree>
    <p:extLst>
      <p:ext uri="{BB962C8B-B14F-4D97-AF65-F5344CB8AC3E}">
        <p14:creationId xmlns:p14="http://schemas.microsoft.com/office/powerpoint/2010/main" val="2937684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7843-A337-2947-BFA7-47EDA07D444A}"/>
              </a:ext>
            </a:extLst>
          </p:cNvPr>
          <p:cNvSpPr>
            <a:spLocks noGrp="1"/>
          </p:cNvSpPr>
          <p:nvPr>
            <p:ph type="title"/>
          </p:nvPr>
        </p:nvSpPr>
        <p:spPr>
          <a:xfrm>
            <a:off x="391583" y="174625"/>
            <a:ext cx="10962217" cy="1325563"/>
          </a:xfrm>
        </p:spPr>
        <p:txBody>
          <a:bodyPr/>
          <a:lstStyle/>
          <a:p>
            <a:pPr algn="ctr"/>
            <a:r>
              <a:rPr lang="en-GB" i="1" dirty="0">
                <a:solidFill>
                  <a:srgbClr val="FF0000"/>
                </a:solidFill>
              </a:rPr>
              <a:t>Some of the worst winners’ speeches are at </a:t>
            </a:r>
            <a:br>
              <a:rPr lang="en-GB" i="1" dirty="0">
                <a:solidFill>
                  <a:srgbClr val="FF0000"/>
                </a:solidFill>
              </a:rPr>
            </a:br>
            <a:r>
              <a:rPr lang="en-GB" i="1" dirty="0">
                <a:solidFill>
                  <a:srgbClr val="FF0000"/>
                </a:solidFill>
              </a:rPr>
              <a:t>The Oscars … can you do better? </a:t>
            </a:r>
            <a:endParaRPr lang="en-US" i="1" dirty="0">
              <a:solidFill>
                <a:srgbClr val="FF0000"/>
              </a:solidFill>
            </a:endParaRPr>
          </a:p>
        </p:txBody>
      </p:sp>
      <p:pic>
        <p:nvPicPr>
          <p:cNvPr id="4" name="Picture 4">
            <a:extLst>
              <a:ext uri="{FF2B5EF4-FFF2-40B4-BE49-F238E27FC236}">
                <a16:creationId xmlns:a16="http://schemas.microsoft.com/office/drawing/2014/main" id="{C94981D6-F23D-F741-92D9-2FEF7A386F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667" y="1587500"/>
            <a:ext cx="12192000" cy="5343916"/>
          </a:xfrm>
        </p:spPr>
      </p:pic>
    </p:spTree>
    <p:extLst>
      <p:ext uri="{BB962C8B-B14F-4D97-AF65-F5344CB8AC3E}">
        <p14:creationId xmlns:p14="http://schemas.microsoft.com/office/powerpoint/2010/main" val="3685049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7843-A337-2947-BFA7-47EDA07D444A}"/>
              </a:ext>
            </a:extLst>
          </p:cNvPr>
          <p:cNvSpPr>
            <a:spLocks noGrp="1"/>
          </p:cNvSpPr>
          <p:nvPr>
            <p:ph type="title"/>
          </p:nvPr>
        </p:nvSpPr>
        <p:spPr>
          <a:xfrm>
            <a:off x="391583" y="174625"/>
            <a:ext cx="10962217" cy="1325563"/>
          </a:xfrm>
        </p:spPr>
        <p:txBody>
          <a:bodyPr/>
          <a:lstStyle/>
          <a:p>
            <a:pPr algn="ctr"/>
            <a:r>
              <a:rPr lang="en-GB" i="1" dirty="0">
                <a:solidFill>
                  <a:srgbClr val="FF0000"/>
                </a:solidFill>
              </a:rPr>
              <a:t>Some of the worst winners’ speeches are at </a:t>
            </a:r>
            <a:br>
              <a:rPr lang="en-GB" i="1" dirty="0">
                <a:solidFill>
                  <a:srgbClr val="FF0000"/>
                </a:solidFill>
              </a:rPr>
            </a:br>
            <a:r>
              <a:rPr lang="en-GB" i="1" dirty="0">
                <a:solidFill>
                  <a:srgbClr val="FF0000"/>
                </a:solidFill>
              </a:rPr>
              <a:t>The Oscars … can you do better? </a:t>
            </a:r>
            <a:endParaRPr lang="en-US" i="1" dirty="0">
              <a:solidFill>
                <a:srgbClr val="FF0000"/>
              </a:solidFill>
            </a:endParaRPr>
          </a:p>
        </p:txBody>
      </p:sp>
      <p:sp>
        <p:nvSpPr>
          <p:cNvPr id="3" name="Content Placeholder 2">
            <a:extLst>
              <a:ext uri="{FF2B5EF4-FFF2-40B4-BE49-F238E27FC236}">
                <a16:creationId xmlns:a16="http://schemas.microsoft.com/office/drawing/2014/main" id="{45515F95-BB15-DF4E-AF26-081E2034AC6C}"/>
              </a:ext>
            </a:extLst>
          </p:cNvPr>
          <p:cNvSpPr>
            <a:spLocks noGrp="1"/>
          </p:cNvSpPr>
          <p:nvPr>
            <p:ph idx="1"/>
          </p:nvPr>
        </p:nvSpPr>
        <p:spPr>
          <a:xfrm>
            <a:off x="391583" y="1690688"/>
            <a:ext cx="11514667" cy="4802187"/>
          </a:xfrm>
        </p:spPr>
        <p:txBody>
          <a:bodyPr>
            <a:noAutofit/>
          </a:bodyPr>
          <a:lstStyle/>
          <a:p>
            <a:pPr marL="0" indent="0" algn="ctr">
              <a:buNone/>
            </a:pPr>
            <a:r>
              <a:rPr lang="en-GB" sz="4400" dirty="0">
                <a:solidFill>
                  <a:schemeClr val="accent1"/>
                </a:solidFill>
              </a:rPr>
              <a:t>Imagine that  you have won the debate today. </a:t>
            </a:r>
          </a:p>
          <a:p>
            <a:pPr marL="0" indent="0" algn="ctr">
              <a:buNone/>
            </a:pPr>
            <a:endParaRPr lang="en-GB" sz="4400" dirty="0">
              <a:solidFill>
                <a:schemeClr val="accent1"/>
              </a:solidFill>
            </a:endParaRPr>
          </a:p>
          <a:p>
            <a:pPr marL="0" indent="0" algn="ctr">
              <a:buNone/>
            </a:pPr>
            <a:r>
              <a:rPr lang="en-GB" sz="4400" dirty="0">
                <a:solidFill>
                  <a:schemeClr val="accent1"/>
                </a:solidFill>
              </a:rPr>
              <a:t>Congratulations!</a:t>
            </a:r>
          </a:p>
          <a:p>
            <a:pPr marL="0" indent="0" algn="ctr">
              <a:buNone/>
            </a:pPr>
            <a:endParaRPr lang="en-GB" sz="4400" dirty="0">
              <a:solidFill>
                <a:schemeClr val="accent1"/>
              </a:solidFill>
            </a:endParaRPr>
          </a:p>
          <a:p>
            <a:pPr marL="0" indent="0" algn="ctr">
              <a:buNone/>
            </a:pPr>
            <a:r>
              <a:rPr lang="en-GB" sz="4400" dirty="0">
                <a:solidFill>
                  <a:schemeClr val="accent1"/>
                </a:solidFill>
              </a:rPr>
              <a:t>You now  have 30 seconds to make your winning acceptance  speech without – hesitation, deviation or repetition!</a:t>
            </a:r>
            <a:endParaRPr lang="en-US" sz="4400" dirty="0">
              <a:solidFill>
                <a:schemeClr val="accent1"/>
              </a:solidFill>
            </a:endParaRPr>
          </a:p>
        </p:txBody>
      </p:sp>
    </p:spTree>
    <p:extLst>
      <p:ext uri="{BB962C8B-B14F-4D97-AF65-F5344CB8AC3E}">
        <p14:creationId xmlns:p14="http://schemas.microsoft.com/office/powerpoint/2010/main" val="1980639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897E-F8CD-A941-AE79-05989CE91E42}"/>
              </a:ext>
            </a:extLst>
          </p:cNvPr>
          <p:cNvSpPr>
            <a:spLocks noGrp="1"/>
          </p:cNvSpPr>
          <p:nvPr>
            <p:ph type="title"/>
          </p:nvPr>
        </p:nvSpPr>
        <p:spPr/>
        <p:txBody>
          <a:bodyPr>
            <a:normAutofit/>
          </a:bodyPr>
          <a:lstStyle/>
          <a:p>
            <a:endParaRPr lang="en-US" sz="6600" b="1" i="1" dirty="0">
              <a:solidFill>
                <a:schemeClr val="accent1"/>
              </a:solidFill>
            </a:endParaRPr>
          </a:p>
        </p:txBody>
      </p:sp>
      <p:sp>
        <p:nvSpPr>
          <p:cNvPr id="5" name="Text Placeholder 4">
            <a:extLst>
              <a:ext uri="{FF2B5EF4-FFF2-40B4-BE49-F238E27FC236}">
                <a16:creationId xmlns:a16="http://schemas.microsoft.com/office/drawing/2014/main" id="{5F2A78D2-796E-8C44-9562-66140AB2BB8C}"/>
              </a:ext>
            </a:extLst>
          </p:cNvPr>
          <p:cNvSpPr>
            <a:spLocks noGrp="1"/>
          </p:cNvSpPr>
          <p:nvPr>
            <p:ph type="body" idx="1"/>
          </p:nvPr>
        </p:nvSpPr>
        <p:spPr>
          <a:xfrm>
            <a:off x="215900" y="5148262"/>
            <a:ext cx="11747500" cy="1185333"/>
          </a:xfrm>
        </p:spPr>
        <p:txBody>
          <a:bodyPr>
            <a:noAutofit/>
          </a:bodyPr>
          <a:lstStyle/>
          <a:p>
            <a:pPr algn="ctr"/>
            <a:endParaRPr lang="en-GB" sz="4000" b="1" i="1" dirty="0">
              <a:solidFill>
                <a:schemeClr val="accent1"/>
              </a:solidFill>
            </a:endParaRPr>
          </a:p>
          <a:p>
            <a:pPr algn="ctr"/>
            <a:r>
              <a:rPr lang="en-GB" sz="4000" b="1" i="1" dirty="0">
                <a:solidFill>
                  <a:schemeClr val="accent6"/>
                </a:solidFill>
              </a:rPr>
              <a:t>Good Luck, Well Done and </a:t>
            </a:r>
            <a:r>
              <a:rPr lang="en-GB" sz="4000" b="1" i="1" dirty="0" err="1">
                <a:solidFill>
                  <a:schemeClr val="accent6"/>
                </a:solidFill>
              </a:rPr>
              <a:t>keeeeeeeep</a:t>
            </a:r>
            <a:r>
              <a:rPr lang="en-GB" sz="4000" b="1" i="1" dirty="0">
                <a:solidFill>
                  <a:schemeClr val="accent6"/>
                </a:solidFill>
              </a:rPr>
              <a:t> debating!🤞</a:t>
            </a:r>
            <a:endParaRPr lang="en-US" sz="4000" b="1" dirty="0">
              <a:solidFill>
                <a:schemeClr val="accent6"/>
              </a:solidFill>
            </a:endParaRPr>
          </a:p>
        </p:txBody>
      </p:sp>
      <p:pic>
        <p:nvPicPr>
          <p:cNvPr id="4" name="Picture 4">
            <a:extLst>
              <a:ext uri="{FF2B5EF4-FFF2-40B4-BE49-F238E27FC236}">
                <a16:creationId xmlns:a16="http://schemas.microsoft.com/office/drawing/2014/main" id="{E2D7D397-E159-0D41-8EC3-E6F44637A3D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5751" y="317500"/>
            <a:ext cx="12192000" cy="5101167"/>
          </a:xfrm>
        </p:spPr>
      </p:pic>
    </p:spTree>
    <p:extLst>
      <p:ext uri="{BB962C8B-B14F-4D97-AF65-F5344CB8AC3E}">
        <p14:creationId xmlns:p14="http://schemas.microsoft.com/office/powerpoint/2010/main" val="86454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7D2FA-C23A-3947-96C1-5FC9BF62FBE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D27D6F8-D586-AF4C-9FB4-7FA9F048B0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6127750"/>
          </a:xfrm>
        </p:spPr>
      </p:pic>
      <p:pic>
        <p:nvPicPr>
          <p:cNvPr id="6" name="Picture 4">
            <a:extLst>
              <a:ext uri="{FF2B5EF4-FFF2-40B4-BE49-F238E27FC236}">
                <a16:creationId xmlns:a16="http://schemas.microsoft.com/office/drawing/2014/main" id="{BB2710A9-9FEB-F245-9BA8-DC52AD75A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1" y="797720"/>
            <a:ext cx="4286250" cy="2751665"/>
          </a:xfrm>
          <a:prstGeom prst="rect">
            <a:avLst/>
          </a:prstGeom>
        </p:spPr>
      </p:pic>
      <p:pic>
        <p:nvPicPr>
          <p:cNvPr id="8" name="Picture 4">
            <a:extLst>
              <a:ext uri="{FF2B5EF4-FFF2-40B4-BE49-F238E27FC236}">
                <a16:creationId xmlns:a16="http://schemas.microsoft.com/office/drawing/2014/main" id="{0AC77869-1452-DB4B-B76A-3737CF3A2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886604"/>
            <a:ext cx="2475003" cy="1325563"/>
          </a:xfrm>
          <a:prstGeom prst="rect">
            <a:avLst/>
          </a:prstGeom>
        </p:spPr>
      </p:pic>
    </p:spTree>
    <p:extLst>
      <p:ext uri="{BB962C8B-B14F-4D97-AF65-F5344CB8AC3E}">
        <p14:creationId xmlns:p14="http://schemas.microsoft.com/office/powerpoint/2010/main" val="196938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49E3-9CF1-414E-8C4D-BA3200605112}"/>
              </a:ext>
            </a:extLst>
          </p:cNvPr>
          <p:cNvSpPr>
            <a:spLocks noGrp="1"/>
          </p:cNvSpPr>
          <p:nvPr>
            <p:ph type="title"/>
          </p:nvPr>
        </p:nvSpPr>
        <p:spPr>
          <a:xfrm>
            <a:off x="838200" y="702468"/>
            <a:ext cx="10515600" cy="1325563"/>
          </a:xfrm>
        </p:spPr>
        <p:txBody>
          <a:bodyPr>
            <a:normAutofit fontScale="90000"/>
          </a:bodyPr>
          <a:lstStyle/>
          <a:p>
            <a:r>
              <a:rPr lang="en-GB" sz="3600" b="0" i="1" u="none" strike="noStrike" dirty="0">
                <a:solidFill>
                  <a:schemeClr val="accent1"/>
                </a:solidFill>
                <a:effectLst/>
                <a:latin typeface="+mn-lt"/>
              </a:rPr>
              <a:t>“When you need me, but do not want me then I must stay. But when you want me but no longer need me, I have to go.”</a:t>
            </a:r>
            <a:br>
              <a:rPr lang="en-GB" b="0" i="0" u="none" strike="noStrike" dirty="0">
                <a:solidFill>
                  <a:srgbClr val="454545"/>
                </a:solidFill>
                <a:effectLst/>
                <a:latin typeface="UICTFontTextStyleBody"/>
              </a:rPr>
            </a:br>
            <a:br>
              <a:rPr lang="en-GB" dirty="0"/>
            </a:br>
            <a:endParaRPr lang="en-US" dirty="0"/>
          </a:p>
        </p:txBody>
      </p:sp>
      <p:pic>
        <p:nvPicPr>
          <p:cNvPr id="4" name="Picture 4">
            <a:extLst>
              <a:ext uri="{FF2B5EF4-FFF2-40B4-BE49-F238E27FC236}">
                <a16:creationId xmlns:a16="http://schemas.microsoft.com/office/drawing/2014/main" id="{7AF9CC26-A21D-FC43-A60F-0B16751FAD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61344"/>
            <a:ext cx="10515600" cy="4996656"/>
          </a:xfrm>
        </p:spPr>
      </p:pic>
      <p:pic>
        <p:nvPicPr>
          <p:cNvPr id="6" name="Picture 4">
            <a:extLst>
              <a:ext uri="{FF2B5EF4-FFF2-40B4-BE49-F238E27FC236}">
                <a16:creationId xmlns:a16="http://schemas.microsoft.com/office/drawing/2014/main" id="{4F7118FB-8DB8-C046-995D-F7763EFEC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500" y="2360084"/>
            <a:ext cx="5651500" cy="3323166"/>
          </a:xfrm>
          <a:prstGeom prst="rect">
            <a:avLst/>
          </a:prstGeom>
        </p:spPr>
      </p:pic>
    </p:spTree>
    <p:extLst>
      <p:ext uri="{BB962C8B-B14F-4D97-AF65-F5344CB8AC3E}">
        <p14:creationId xmlns:p14="http://schemas.microsoft.com/office/powerpoint/2010/main" val="46591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B57B-1DFF-2246-AE73-64C642FAF27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08C765D-1EBA-1C4A-8949-7274854AF5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28083"/>
            <a:ext cx="10515600" cy="6127750"/>
          </a:xfrm>
        </p:spPr>
      </p:pic>
      <p:pic>
        <p:nvPicPr>
          <p:cNvPr id="6" name="Picture 4">
            <a:extLst>
              <a:ext uri="{FF2B5EF4-FFF2-40B4-BE49-F238E27FC236}">
                <a16:creationId xmlns:a16="http://schemas.microsoft.com/office/drawing/2014/main" id="{C2EC7F58-E3A4-6444-847C-697EC980F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02167"/>
            <a:ext cx="4876800" cy="3269496"/>
          </a:xfrm>
          <a:prstGeom prst="rect">
            <a:avLst/>
          </a:prstGeom>
        </p:spPr>
      </p:pic>
      <p:pic>
        <p:nvPicPr>
          <p:cNvPr id="8" name="Picture 4">
            <a:extLst>
              <a:ext uri="{FF2B5EF4-FFF2-40B4-BE49-F238E27FC236}">
                <a16:creationId xmlns:a16="http://schemas.microsoft.com/office/drawing/2014/main" id="{D00D39E6-7590-AA4D-95F9-6A3C08888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062" y="3671663"/>
            <a:ext cx="2728354" cy="1461253"/>
          </a:xfrm>
          <a:prstGeom prst="rect">
            <a:avLst/>
          </a:prstGeom>
        </p:spPr>
      </p:pic>
    </p:spTree>
    <p:extLst>
      <p:ext uri="{BB962C8B-B14F-4D97-AF65-F5344CB8AC3E}">
        <p14:creationId xmlns:p14="http://schemas.microsoft.com/office/powerpoint/2010/main" val="333125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CC4FB-F62B-964E-BFAB-EDC8C7409E4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0731502-CA15-D245-AAD7-DB0A6F17D603}"/>
              </a:ext>
            </a:extLst>
          </p:cNvPr>
          <p:cNvSpPr>
            <a:spLocks noGrp="1"/>
          </p:cNvSpPr>
          <p:nvPr>
            <p:ph type="subTitle" idx="1"/>
          </p:nvPr>
        </p:nvSpPr>
        <p:spPr/>
        <p:txBody>
          <a:bodyPr/>
          <a:lstStyle/>
          <a:p>
            <a:endParaRPr lang="en-US"/>
          </a:p>
        </p:txBody>
      </p:sp>
      <p:pic>
        <p:nvPicPr>
          <p:cNvPr id="4" name="Picture 4">
            <a:extLst>
              <a:ext uri="{FF2B5EF4-FFF2-40B4-BE49-F238E27FC236}">
                <a16:creationId xmlns:a16="http://schemas.microsoft.com/office/drawing/2014/main" id="{FFCCA551-5457-D448-9383-6E37D32A7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87917"/>
            <a:ext cx="9144000" cy="5672666"/>
          </a:xfrm>
          <a:prstGeom prst="rect">
            <a:avLst/>
          </a:prstGeom>
        </p:spPr>
      </p:pic>
      <p:pic>
        <p:nvPicPr>
          <p:cNvPr id="6" name="Picture 4">
            <a:extLst>
              <a:ext uri="{FF2B5EF4-FFF2-40B4-BE49-F238E27FC236}">
                <a16:creationId xmlns:a16="http://schemas.microsoft.com/office/drawing/2014/main" id="{2257FE8A-A570-9C45-9FFD-F14E638376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9" y="757239"/>
            <a:ext cx="6193925" cy="3169178"/>
          </a:xfrm>
          <a:prstGeom prst="rect">
            <a:avLst/>
          </a:prstGeom>
        </p:spPr>
      </p:pic>
    </p:spTree>
    <p:extLst>
      <p:ext uri="{BB962C8B-B14F-4D97-AF65-F5344CB8AC3E}">
        <p14:creationId xmlns:p14="http://schemas.microsoft.com/office/powerpoint/2010/main" val="52317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5821-29A4-2D41-85A7-9A0D8C93388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44CF075-AB07-C541-9F24-848F3B68105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5066"/>
          <a:stretch/>
        </p:blipFill>
        <p:spPr>
          <a:xfrm>
            <a:off x="340783" y="365125"/>
            <a:ext cx="10515600" cy="6006042"/>
          </a:xfrm>
        </p:spPr>
      </p:pic>
      <p:pic>
        <p:nvPicPr>
          <p:cNvPr id="7" name="Picture 4">
            <a:extLst>
              <a:ext uri="{FF2B5EF4-FFF2-40B4-BE49-F238E27FC236}">
                <a16:creationId xmlns:a16="http://schemas.microsoft.com/office/drawing/2014/main" id="{C90CFAAA-CB92-994F-B560-4C694AF4E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367" y="428623"/>
            <a:ext cx="4834467" cy="3550709"/>
          </a:xfrm>
          <a:prstGeom prst="rect">
            <a:avLst/>
          </a:prstGeom>
        </p:spPr>
      </p:pic>
    </p:spTree>
    <p:extLst>
      <p:ext uri="{BB962C8B-B14F-4D97-AF65-F5344CB8AC3E}">
        <p14:creationId xmlns:p14="http://schemas.microsoft.com/office/powerpoint/2010/main" val="316369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245AC-C00D-DE4B-91D4-220FC874457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18ED14E0-356F-C64C-A2FE-465CF1BAFE5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7592"/>
          <a:stretch/>
        </p:blipFill>
        <p:spPr>
          <a:xfrm>
            <a:off x="0" y="1"/>
            <a:ext cx="12192000" cy="5651500"/>
          </a:xfrm>
        </p:spPr>
      </p:pic>
      <p:pic>
        <p:nvPicPr>
          <p:cNvPr id="6" name="Picture 4">
            <a:extLst>
              <a:ext uri="{FF2B5EF4-FFF2-40B4-BE49-F238E27FC236}">
                <a16:creationId xmlns:a16="http://schemas.microsoft.com/office/drawing/2014/main" id="{8A73D546-F057-664B-9A22-2548C4260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0" y="526522"/>
            <a:ext cx="3577168" cy="5124978"/>
          </a:xfrm>
          <a:prstGeom prst="rect">
            <a:avLst/>
          </a:prstGeom>
        </p:spPr>
      </p:pic>
      <p:pic>
        <p:nvPicPr>
          <p:cNvPr id="8" name="Picture 4">
            <a:extLst>
              <a:ext uri="{FF2B5EF4-FFF2-40B4-BE49-F238E27FC236}">
                <a16:creationId xmlns:a16="http://schemas.microsoft.com/office/drawing/2014/main" id="{0845896E-E7E3-F748-BB20-989D97F6B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250" y="4307417"/>
            <a:ext cx="3354917" cy="867833"/>
          </a:xfrm>
          <a:prstGeom prst="rect">
            <a:avLst/>
          </a:prstGeom>
        </p:spPr>
      </p:pic>
    </p:spTree>
    <p:extLst>
      <p:ext uri="{BB962C8B-B14F-4D97-AF65-F5344CB8AC3E}">
        <p14:creationId xmlns:p14="http://schemas.microsoft.com/office/powerpoint/2010/main" val="211979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D434-B5F4-FB48-8A03-E6E681FCEFF0}"/>
              </a:ext>
            </a:extLst>
          </p:cNvPr>
          <p:cNvSpPr>
            <a:spLocks noGrp="1"/>
          </p:cNvSpPr>
          <p:nvPr>
            <p:ph type="title"/>
          </p:nvPr>
        </p:nvSpPr>
        <p:spPr>
          <a:xfrm>
            <a:off x="838200" y="1167530"/>
            <a:ext cx="10242550" cy="523158"/>
          </a:xfrm>
        </p:spPr>
        <p:txBody>
          <a:bodyPr>
            <a:noAutofit/>
          </a:bodyPr>
          <a:lstStyle/>
          <a:p>
            <a:pPr algn="just"/>
            <a:r>
              <a:rPr lang="en-GB" sz="2300" i="0" u="none" strike="noStrike" dirty="0">
                <a:solidFill>
                  <a:srgbClr val="FF0000"/>
                </a:solidFill>
                <a:effectLst/>
                <a:latin typeface="Georgia" panose="02040502050405020303" pitchFamily="18" charset="0"/>
              </a:rPr>
              <a:t>When my world suddenly changed, my priorities changed too. I had two options, one was to remain silent and wait to be killed. And the second was to speak up and then be killed. I chose the second one. I decided to speak up. </a:t>
            </a:r>
            <a:br>
              <a:rPr lang="en-GB" sz="2400" b="0" i="0" u="none" strike="noStrike" dirty="0">
                <a:solidFill>
                  <a:srgbClr val="333333"/>
                </a:solidFill>
                <a:effectLst/>
                <a:latin typeface="Cormorant"/>
              </a:rPr>
            </a:br>
            <a:br>
              <a:rPr lang="en-GB" sz="2400" b="0" i="0" u="none" strike="noStrike" dirty="0">
                <a:solidFill>
                  <a:srgbClr val="454545"/>
                </a:solidFill>
                <a:effectLst/>
                <a:latin typeface="UICTFontTextStyleBody"/>
              </a:rPr>
            </a:br>
            <a:br>
              <a:rPr lang="en-GB" sz="2400" dirty="0"/>
            </a:br>
            <a:endParaRPr lang="en-US" sz="2400" dirty="0"/>
          </a:p>
        </p:txBody>
      </p:sp>
      <p:pic>
        <p:nvPicPr>
          <p:cNvPr id="4" name="Picture 4">
            <a:extLst>
              <a:ext uri="{FF2B5EF4-FFF2-40B4-BE49-F238E27FC236}">
                <a16:creationId xmlns:a16="http://schemas.microsoft.com/office/drawing/2014/main" id="{F34EB2A6-7C63-A846-B2C3-C8AB37DDA5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10515600" cy="5138207"/>
          </a:xfrm>
        </p:spPr>
      </p:pic>
      <p:pic>
        <p:nvPicPr>
          <p:cNvPr id="6" name="Picture 4">
            <a:extLst>
              <a:ext uri="{FF2B5EF4-FFF2-40B4-BE49-F238E27FC236}">
                <a16:creationId xmlns:a16="http://schemas.microsoft.com/office/drawing/2014/main" id="{FD3B6D07-1F46-EE43-9A88-FC1F5BB51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250" y="1690688"/>
            <a:ext cx="4159250" cy="2098145"/>
          </a:xfrm>
          <a:prstGeom prst="rect">
            <a:avLst/>
          </a:prstGeom>
        </p:spPr>
      </p:pic>
    </p:spTree>
    <p:extLst>
      <p:ext uri="{BB962C8B-B14F-4D97-AF65-F5344CB8AC3E}">
        <p14:creationId xmlns:p14="http://schemas.microsoft.com/office/powerpoint/2010/main" val="2695725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4EDD450E61154E9CDC33039105EB40" ma:contentTypeVersion="12" ma:contentTypeDescription="Create a new document." ma:contentTypeScope="" ma:versionID="b1bdbf422ef2f31d3a2e3197b7ac216c">
  <xsd:schema xmlns:xsd="http://www.w3.org/2001/XMLSchema" xmlns:xs="http://www.w3.org/2001/XMLSchema" xmlns:p="http://schemas.microsoft.com/office/2006/metadata/properties" xmlns:ns2="6e449c05-8c01-4e08-a783-17dafd20dab3" xmlns:ns3="5583d20d-1fad-47b4-8824-9ca080c09e6e" targetNamespace="http://schemas.microsoft.com/office/2006/metadata/properties" ma:root="true" ma:fieldsID="37d1e18b3de8201e63713f826e078d70" ns2:_="" ns3:_="">
    <xsd:import namespace="6e449c05-8c01-4e08-a783-17dafd20dab3"/>
    <xsd:import namespace="5583d20d-1fad-47b4-8824-9ca080c09e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49c05-8c01-4e08-a783-17dafd20da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83d20d-1fad-47b4-8824-9ca080c09e6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18C73B-8E4E-4C4F-8D4F-76340616509C}">
  <ds:schemaRefs>
    <ds:schemaRef ds:uri="http://schemas.microsoft.com/sharepoint/v3/contenttype/forms"/>
  </ds:schemaRefs>
</ds:datastoreItem>
</file>

<file path=customXml/itemProps2.xml><?xml version="1.0" encoding="utf-8"?>
<ds:datastoreItem xmlns:ds="http://schemas.openxmlformats.org/officeDocument/2006/customXml" ds:itemID="{6E4BA487-9FB1-43EA-BFA3-5622C024D3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449c05-8c01-4e08-a783-17dafd20dab3"/>
    <ds:schemaRef ds:uri="5583d20d-1fad-47b4-8824-9ca080c09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B68D54-B159-41C0-908C-1663246EA8B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420</Words>
  <Application>Microsoft Office PowerPoint</Application>
  <PresentationFormat>Widescreen</PresentationFormat>
  <Paragraphs>23</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Cormorant</vt:lpstr>
      <vt:lpstr>Georgia</vt:lpstr>
      <vt:lpstr>Helvetica</vt:lpstr>
      <vt:lpstr>UICTFontTextStyleBody</vt:lpstr>
      <vt:lpstr>Office Theme</vt:lpstr>
      <vt:lpstr>Congratulations on completing the debates! Now, how does this make you feel? </vt:lpstr>
      <vt:lpstr>Who is behind the debating mask?🤷🏻‍♀️</vt:lpstr>
      <vt:lpstr>PowerPoint Presentation</vt:lpstr>
      <vt:lpstr>“When you need me, but do not want me then I must stay. But when you want me but no longer need me, I have to go.”  </vt:lpstr>
      <vt:lpstr>PowerPoint Presentation</vt:lpstr>
      <vt:lpstr>PowerPoint Presentation</vt:lpstr>
      <vt:lpstr>PowerPoint Presentation</vt:lpstr>
      <vt:lpstr>PowerPoint Presentation</vt:lpstr>
      <vt:lpstr>When my world suddenly changed, my priorities changed too. I had two options, one was to remain silent and wait to be killed. And the second was to speak up and then be killed. I chose the second one. I decided to speak up.    </vt:lpstr>
      <vt:lpstr>If there is one message that echoes forth from this conference, let it be that human rights are women’s rights and women’s rights are human rights once and for all. Let us not forget that among those rights are the right to speak freely — and the right to be heard.’ </vt:lpstr>
      <vt:lpstr>PowerPoint Presentation</vt:lpstr>
      <vt:lpstr>Be not afeard; the isle is full of noises, Sounds and sweet airs, that give delight and hurt not. Sometimes a thousand twangling instruments Will hum about mine ears, and sometime voices That, if I then had waked after long sleep, Will make me sleep again: and then, in dreaming, The clouds methought would open and show riches Ready to drop upon me that, when I waked, I cried to dream again.</vt:lpstr>
      <vt:lpstr>PowerPoint Presentation</vt:lpstr>
      <vt:lpstr>PowerPoint Presentation</vt:lpstr>
      <vt:lpstr>PowerPoint Presentation</vt:lpstr>
      <vt:lpstr>I know I have the body of a weak and feeble woman; but I have the heart and stomach of a king and a king of England too …</vt:lpstr>
      <vt:lpstr>PowerPoint Presentation</vt:lpstr>
      <vt:lpstr>PowerPoint Presentation</vt:lpstr>
      <vt:lpstr>Remember, it’s not taking part, its … 😹😹😹</vt:lpstr>
      <vt:lpstr>Some of the worst winners’ speeches are at  The Oscars … can you do better? </vt:lpstr>
      <vt:lpstr>Some of the worst winners’ speeches are at  The Oscars … can you do better?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does debating!</dc:title>
  <dc:creator>Terese Wilmot</dc:creator>
  <cp:lastModifiedBy>Patel, Vasima</cp:lastModifiedBy>
  <cp:revision>9</cp:revision>
  <dcterms:created xsi:type="dcterms:W3CDTF">2021-04-25T12:03:45Z</dcterms:created>
  <dcterms:modified xsi:type="dcterms:W3CDTF">2021-05-05T09:19:53Z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0x010100E44EDD450E61154E9CDC33039105EB40</vt:lpwstr>
  </property>
  <property fmtid="{D5CDD505-2E9C-101B-9397-08002B2CF9AE}" pid="3" name="MSIP_Label_8eca86e8-6fb5-45dd-bb08-a8d185fa5301_Enabled">
    <vt:lpwstr>true</vt:lpwstr>
  </property>
  <property fmtid="{D5CDD505-2E9C-101B-9397-08002B2CF9AE}" pid="4" name="MSIP_Label_8eca86e8-6fb5-45dd-bb08-a8d185fa5301_SetDate">
    <vt:lpwstr>2021-05-05T09:19:44Z</vt:lpwstr>
  </property>
  <property fmtid="{D5CDD505-2E9C-101B-9397-08002B2CF9AE}" pid="5" name="MSIP_Label_8eca86e8-6fb5-45dd-bb08-a8d185fa5301_Method">
    <vt:lpwstr>Standard</vt:lpwstr>
  </property>
  <property fmtid="{D5CDD505-2E9C-101B-9397-08002B2CF9AE}" pid="6" name="MSIP_Label_8eca86e8-6fb5-45dd-bb08-a8d185fa5301_Name">
    <vt:lpwstr>Official</vt:lpwstr>
  </property>
  <property fmtid="{D5CDD505-2E9C-101B-9397-08002B2CF9AE}" pid="7" name="MSIP_Label_8eca86e8-6fb5-45dd-bb08-a8d185fa5301_SiteId">
    <vt:lpwstr>9fe658cd-b3cd-4056-8519-3222ffa96be8</vt:lpwstr>
  </property>
  <property fmtid="{D5CDD505-2E9C-101B-9397-08002B2CF9AE}" pid="8" name="MSIP_Label_8eca86e8-6fb5-45dd-bb08-a8d185fa5301_ActionId">
    <vt:lpwstr>a1a9c2a0-69b3-40fe-9d56-db0b7406374e</vt:lpwstr>
  </property>
  <property fmtid="{D5CDD505-2E9C-101B-9397-08002B2CF9AE}" pid="9" name="MSIP_Label_8eca86e8-6fb5-45dd-bb08-a8d185fa5301_ContentBits">
    <vt:lpwstr>0</vt:lpwstr>
  </property>
</Properties>
</file>