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1705" r:id="rId6"/>
    <p:sldId id="1760" r:id="rId7"/>
    <p:sldId id="1761" r:id="rId8"/>
    <p:sldId id="1762" r:id="rId9"/>
    <p:sldId id="1696" r:id="rId10"/>
    <p:sldId id="1700" r:id="rId11"/>
    <p:sldId id="1709" r:id="rId12"/>
    <p:sldId id="1710" r:id="rId13"/>
    <p:sldId id="1714" r:id="rId14"/>
    <p:sldId id="1715" r:id="rId15"/>
    <p:sldId id="257" r:id="rId16"/>
    <p:sldId id="1718" r:id="rId17"/>
    <p:sldId id="1719" r:id="rId18"/>
    <p:sldId id="1717" r:id="rId19"/>
    <p:sldId id="1720" r:id="rId20"/>
    <p:sldId id="1721" r:id="rId21"/>
    <p:sldId id="1754" r:id="rId22"/>
    <p:sldId id="1755" r:id="rId23"/>
    <p:sldId id="1756" r:id="rId24"/>
    <p:sldId id="1757" r:id="rId25"/>
    <p:sldId id="1758" r:id="rId26"/>
    <p:sldId id="1742" r:id="rId27"/>
    <p:sldId id="1745" r:id="rId28"/>
    <p:sldId id="1744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f Hahn" initials="OH" lastIdx="1" clrIdx="0">
    <p:extLst>
      <p:ext uri="{19B8F6BF-5375-455C-9EA6-DF929625EA0E}">
        <p15:presenceInfo xmlns:p15="http://schemas.microsoft.com/office/powerpoint/2012/main" userId="S::olaf@olaf-hahn-consulting.com::cf9335bd-a2e8-4339-96ff-c0a9848b53b9" providerId="AD"/>
      </p:ext>
    </p:extLst>
  </p:cmAuthor>
  <p:cmAuthor id="2" name="Ross Hall" initials="RH" lastIdx="1" clrIdx="1">
    <p:extLst>
      <p:ext uri="{19B8F6BF-5375-455C-9EA6-DF929625EA0E}">
        <p15:presenceInfo xmlns:p15="http://schemas.microsoft.com/office/powerpoint/2012/main" userId="S::ross.hall@jacobsfoundation.org::733d0a85-59e0-4ff8-a56d-015a7a079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  <a:srgbClr val="FFFFFF"/>
    <a:srgbClr val="E1F4FF"/>
    <a:srgbClr val="3333FF"/>
    <a:srgbClr val="6699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CBCA"/>
          </a:solidFill>
        </a:fill>
      </a:tcStyle>
    </a:wholeTbl>
    <a:band2H>
      <a:tcTxStyle/>
      <a:tcStyle>
        <a:tcBdr/>
        <a:fill>
          <a:solidFill>
            <a:srgbClr val="EAE7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8D7"/>
          </a:solidFill>
        </a:fill>
      </a:tcStyle>
    </a:wholeTbl>
    <a:band2H>
      <a:tcTxStyle/>
      <a:tcStyle>
        <a:tcBdr/>
        <a:fill>
          <a:solidFill>
            <a:srgbClr val="ECED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7CE"/>
          </a:solidFill>
        </a:fill>
      </a:tcStyle>
    </a:wholeTbl>
    <a:band2H>
      <a:tcTxStyle/>
      <a:tcStyle>
        <a:tcBdr/>
        <a:fill>
          <a:solidFill>
            <a:srgbClr val="E8EC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26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0" descr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86" y="6369491"/>
            <a:ext cx="1408643" cy="321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rafik 8" descr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28" y="527227"/>
            <a:ext cx="2582785" cy="8541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hteck 9"/>
          <p:cNvSpPr/>
          <p:nvPr/>
        </p:nvSpPr>
        <p:spPr>
          <a:xfrm>
            <a:off x="10284976" y="6230866"/>
            <a:ext cx="1907024" cy="6271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941973" y="1513211"/>
            <a:ext cx="9164981" cy="7136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Headline</a:t>
            </a:r>
          </a:p>
        </p:txBody>
      </p:sp>
      <p:sp>
        <p:nvSpPr>
          <p:cNvPr id="1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41974" y="2318977"/>
            <a:ext cx="9164979" cy="788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Subline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7" name="Grafik 7" descr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80" y="3182336"/>
            <a:ext cx="7551676" cy="3090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 / Neutral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6B146"/>
                </a:solidFill>
              </a:defRPr>
            </a:lvl1pPr>
          </a:lstStyle>
          <a:p>
            <a:r>
              <a:t>Headline</a:t>
            </a:r>
          </a:p>
        </p:txBody>
      </p:sp>
      <p:sp>
        <p:nvSpPr>
          <p:cNvPr id="149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830580"/>
            <a:ext cx="11617239" cy="53463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1" name="Gerade Verbindung 9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 / Neutral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838200"/>
            <a:ext cx="5603910" cy="5338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6B146"/>
                </a:solidFill>
              </a:defRPr>
            </a:lvl1pPr>
          </a:lstStyle>
          <a:p>
            <a:r>
              <a:t>Headline</a:t>
            </a:r>
          </a:p>
        </p:txBody>
      </p:sp>
      <p:sp>
        <p:nvSpPr>
          <p:cNvPr id="161" name="Gerade Verbindung 10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/Neutral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9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827187"/>
            <a:ext cx="5603910" cy="2367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1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6B146"/>
                </a:solidFill>
              </a:defRPr>
            </a:lvl1pPr>
          </a:lstStyle>
          <a:p>
            <a:r>
              <a:t>Headline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/Neutral 2 uneve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805403"/>
            <a:ext cx="7931068" cy="52981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0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6B146"/>
                </a:solidFill>
              </a:defRPr>
            </a:lvl1pPr>
          </a:lstStyle>
          <a:p>
            <a:r>
              <a:t>Headline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 / Neutral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E6B146"/>
                </a:solidFill>
              </a:defRPr>
            </a:lvl1pPr>
          </a:lstStyle>
          <a:p>
            <a:r>
              <a:t>Headline</a:t>
            </a:r>
          </a:p>
        </p:txBody>
      </p:sp>
      <p:sp>
        <p:nvSpPr>
          <p:cNvPr id="18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0" name="Gerade Verbindung 9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red/ Neutral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838200"/>
            <a:ext cx="5603910" cy="5338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9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80002"/>
                </a:solidFill>
              </a:defRPr>
            </a:lvl1pPr>
          </a:lstStyle>
          <a:p>
            <a:r>
              <a:t>Headline</a:t>
            </a:r>
          </a:p>
        </p:txBody>
      </p:sp>
      <p:sp>
        <p:nvSpPr>
          <p:cNvPr id="210" name="Gerade Verbindung 10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Neutral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8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827187"/>
            <a:ext cx="5603910" cy="2367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80002"/>
                </a:solidFill>
              </a:defRPr>
            </a:lvl1pPr>
          </a:lstStyle>
          <a:p>
            <a:r>
              <a:t>Headline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red/Neutral 2 uneve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805403"/>
            <a:ext cx="7931068" cy="52981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9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80002"/>
                </a:solidFill>
              </a:defRPr>
            </a:lvl1pPr>
          </a:lstStyle>
          <a:p>
            <a:r>
              <a:t>Headline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pt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hteck 10"/>
          <p:cNvSpPr/>
          <p:nvPr/>
        </p:nvSpPr>
        <p:spPr>
          <a:xfrm>
            <a:off x="213690" y="890074"/>
            <a:ext cx="11617237" cy="5286890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4"/>
            <a:ext cx="11617239" cy="5174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6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257" name="Rechteck 12"/>
          <p:cNvSpPr/>
          <p:nvPr/>
        </p:nvSpPr>
        <p:spPr>
          <a:xfrm>
            <a:off x="213690" y="810875"/>
            <a:ext cx="11617239" cy="122932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Gerade Verbindung 14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Dark Grey Pla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1122362"/>
            <a:ext cx="1045431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Headline</a:t>
            </a:r>
          </a:p>
        </p:txBody>
      </p:sp>
      <p:sp>
        <p:nvSpPr>
          <p:cNvPr id="37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13691" y="3602037"/>
            <a:ext cx="10454310" cy="165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Subline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Rechteck 8"/>
          <p:cNvSpPr/>
          <p:nvPr/>
        </p:nvSpPr>
        <p:spPr>
          <a:xfrm>
            <a:off x="10284976" y="6230866"/>
            <a:ext cx="1907024" cy="62713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528" y="531851"/>
            <a:ext cx="2582785" cy="85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hteck 11"/>
          <p:cNvSpPr/>
          <p:nvPr/>
        </p:nvSpPr>
        <p:spPr>
          <a:xfrm>
            <a:off x="6374400" y="890073"/>
            <a:ext cx="5456528" cy="5286887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Rechteck 10"/>
          <p:cNvSpPr/>
          <p:nvPr/>
        </p:nvSpPr>
        <p:spPr>
          <a:xfrm>
            <a:off x="213691" y="890073"/>
            <a:ext cx="5603908" cy="5286887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940476"/>
            <a:ext cx="5603910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9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270" name="Rechteck 12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Rechteck 13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281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2" name="Rechteck 22"/>
          <p:cNvSpPr/>
          <p:nvPr/>
        </p:nvSpPr>
        <p:spPr>
          <a:xfrm>
            <a:off x="6374400" y="890075"/>
            <a:ext cx="545652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Rechteck 23"/>
          <p:cNvSpPr/>
          <p:nvPr/>
        </p:nvSpPr>
        <p:spPr>
          <a:xfrm>
            <a:off x="213691" y="890075"/>
            <a:ext cx="560390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940474"/>
            <a:ext cx="5603910" cy="2367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5" name="Rechteck 26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Rechteck 27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Rechteck 28"/>
          <p:cNvSpPr/>
          <p:nvPr/>
        </p:nvSpPr>
        <p:spPr>
          <a:xfrm>
            <a:off x="6374400" y="3593519"/>
            <a:ext cx="545652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Rechteck 29"/>
          <p:cNvSpPr/>
          <p:nvPr/>
        </p:nvSpPr>
        <p:spPr>
          <a:xfrm>
            <a:off x="213691" y="3593519"/>
            <a:ext cx="560390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Rechteck 32"/>
          <p:cNvSpPr/>
          <p:nvPr/>
        </p:nvSpPr>
        <p:spPr>
          <a:xfrm>
            <a:off x="213689" y="3514319"/>
            <a:ext cx="5603911" cy="12293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Rechteck 33"/>
          <p:cNvSpPr/>
          <p:nvPr/>
        </p:nvSpPr>
        <p:spPr>
          <a:xfrm>
            <a:off x="6369691" y="3514319"/>
            <a:ext cx="5456529" cy="12293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2 uneve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hteck 11"/>
          <p:cNvSpPr/>
          <p:nvPr/>
        </p:nvSpPr>
        <p:spPr>
          <a:xfrm>
            <a:off x="8455842" y="890073"/>
            <a:ext cx="3375086" cy="528688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Rechteck 10"/>
          <p:cNvSpPr/>
          <p:nvPr/>
        </p:nvSpPr>
        <p:spPr>
          <a:xfrm>
            <a:off x="213691" y="890073"/>
            <a:ext cx="7931068" cy="528688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6"/>
            <a:ext cx="7931068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1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02" name="Rechteck 12"/>
          <p:cNvSpPr/>
          <p:nvPr/>
        </p:nvSpPr>
        <p:spPr>
          <a:xfrm>
            <a:off x="213691" y="805403"/>
            <a:ext cx="7931069" cy="129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Rechteck 13"/>
          <p:cNvSpPr/>
          <p:nvPr/>
        </p:nvSpPr>
        <p:spPr>
          <a:xfrm>
            <a:off x="8451133" y="810875"/>
            <a:ext cx="3375086" cy="1412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gre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hteck 10"/>
          <p:cNvSpPr/>
          <p:nvPr/>
        </p:nvSpPr>
        <p:spPr>
          <a:xfrm>
            <a:off x="213690" y="890074"/>
            <a:ext cx="11617237" cy="5286890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4"/>
            <a:ext cx="11617239" cy="5174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4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15" name="Rechteck 12"/>
          <p:cNvSpPr/>
          <p:nvPr/>
        </p:nvSpPr>
        <p:spPr>
          <a:xfrm>
            <a:off x="213690" y="810875"/>
            <a:ext cx="11617239" cy="1229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Gerade Verbindung 14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grey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hteck 11"/>
          <p:cNvSpPr/>
          <p:nvPr/>
        </p:nvSpPr>
        <p:spPr>
          <a:xfrm>
            <a:off x="6374400" y="890073"/>
            <a:ext cx="5456528" cy="5286887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Rechteck 10"/>
          <p:cNvSpPr/>
          <p:nvPr/>
        </p:nvSpPr>
        <p:spPr>
          <a:xfrm>
            <a:off x="213691" y="890073"/>
            <a:ext cx="5603908" cy="5286887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940476"/>
            <a:ext cx="5603910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2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7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28" name="Rechteck 12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Rechteck 13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grey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8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39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Rechteck 22"/>
          <p:cNvSpPr/>
          <p:nvPr/>
        </p:nvSpPr>
        <p:spPr>
          <a:xfrm>
            <a:off x="6374400" y="890075"/>
            <a:ext cx="545652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Rechteck 23"/>
          <p:cNvSpPr/>
          <p:nvPr/>
        </p:nvSpPr>
        <p:spPr>
          <a:xfrm>
            <a:off x="213691" y="890075"/>
            <a:ext cx="560390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940474"/>
            <a:ext cx="5603910" cy="2367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43" name="Rechteck 26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Rechteck 27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Rechteck 28"/>
          <p:cNvSpPr/>
          <p:nvPr/>
        </p:nvSpPr>
        <p:spPr>
          <a:xfrm>
            <a:off x="6374400" y="3593519"/>
            <a:ext cx="545652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Rechteck 29"/>
          <p:cNvSpPr/>
          <p:nvPr/>
        </p:nvSpPr>
        <p:spPr>
          <a:xfrm>
            <a:off x="213691" y="3593519"/>
            <a:ext cx="5603908" cy="2473328"/>
          </a:xfrm>
          <a:prstGeom prst="rect">
            <a:avLst/>
          </a:prstGeom>
          <a:solidFill>
            <a:srgbClr val="D0CEC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Rechteck 32"/>
          <p:cNvSpPr/>
          <p:nvPr/>
        </p:nvSpPr>
        <p:spPr>
          <a:xfrm>
            <a:off x="213689" y="3514319"/>
            <a:ext cx="5603911" cy="1229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Rechteck 33"/>
          <p:cNvSpPr/>
          <p:nvPr/>
        </p:nvSpPr>
        <p:spPr>
          <a:xfrm>
            <a:off x="6369691" y="3514319"/>
            <a:ext cx="5456529" cy="12293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grey 2 uneve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hteck 11"/>
          <p:cNvSpPr/>
          <p:nvPr/>
        </p:nvSpPr>
        <p:spPr>
          <a:xfrm>
            <a:off x="8455842" y="890073"/>
            <a:ext cx="3375086" cy="528688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Rechteck 10"/>
          <p:cNvSpPr/>
          <p:nvPr/>
        </p:nvSpPr>
        <p:spPr>
          <a:xfrm>
            <a:off x="213691" y="890073"/>
            <a:ext cx="7931068" cy="528688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6"/>
            <a:ext cx="7931068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9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60" name="Rechteck 12"/>
          <p:cNvSpPr/>
          <p:nvPr/>
        </p:nvSpPr>
        <p:spPr>
          <a:xfrm>
            <a:off x="213691" y="805403"/>
            <a:ext cx="7931069" cy="129601"/>
          </a:xfrm>
          <a:prstGeom prst="rect">
            <a:avLst/>
          </a:prstGeom>
          <a:solidFill>
            <a:srgbClr val="C417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1" name="Rechteck 13"/>
          <p:cNvSpPr/>
          <p:nvPr/>
        </p:nvSpPr>
        <p:spPr>
          <a:xfrm>
            <a:off x="8451133" y="810875"/>
            <a:ext cx="3375086" cy="141231"/>
          </a:xfrm>
          <a:prstGeom prst="rect">
            <a:avLst/>
          </a:prstGeom>
          <a:solidFill>
            <a:srgbClr val="C4172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hteck 10"/>
          <p:cNvSpPr/>
          <p:nvPr/>
        </p:nvSpPr>
        <p:spPr>
          <a:xfrm>
            <a:off x="213690" y="890074"/>
            <a:ext cx="11617237" cy="5286890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4"/>
            <a:ext cx="11617239" cy="5174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7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2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73" name="Rechteck 12"/>
          <p:cNvSpPr/>
          <p:nvPr/>
        </p:nvSpPr>
        <p:spPr>
          <a:xfrm>
            <a:off x="213690" y="810875"/>
            <a:ext cx="11617239" cy="122932"/>
          </a:xfrm>
          <a:prstGeom prst="rect">
            <a:avLst/>
          </a:prstGeom>
          <a:solidFill>
            <a:srgbClr val="E6B1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4" name="Gerade Verbindung 14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hteck 11"/>
          <p:cNvSpPr/>
          <p:nvPr/>
        </p:nvSpPr>
        <p:spPr>
          <a:xfrm>
            <a:off x="6374400" y="890073"/>
            <a:ext cx="5456528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Rechteck 10"/>
          <p:cNvSpPr/>
          <p:nvPr/>
        </p:nvSpPr>
        <p:spPr>
          <a:xfrm>
            <a:off x="213691" y="890073"/>
            <a:ext cx="5603908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940476"/>
            <a:ext cx="5603910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8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5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86" name="Rechteck 12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rgbClr val="E6B1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Rechteck 13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rgbClr val="E6B1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ellow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6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397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8" name="Rechteck 22"/>
          <p:cNvSpPr/>
          <p:nvPr/>
        </p:nvSpPr>
        <p:spPr>
          <a:xfrm>
            <a:off x="6374400" y="890075"/>
            <a:ext cx="545652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Rechteck 23"/>
          <p:cNvSpPr/>
          <p:nvPr/>
        </p:nvSpPr>
        <p:spPr>
          <a:xfrm>
            <a:off x="213691" y="890075"/>
            <a:ext cx="560390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940474"/>
            <a:ext cx="5603910" cy="2367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1" name="Rechteck 26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rgbClr val="E6B1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Rechteck 27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rgbClr val="E6B1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3" name="Rechteck 28"/>
          <p:cNvSpPr/>
          <p:nvPr/>
        </p:nvSpPr>
        <p:spPr>
          <a:xfrm>
            <a:off x="6374400" y="3593519"/>
            <a:ext cx="545652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Rechteck 29"/>
          <p:cNvSpPr/>
          <p:nvPr/>
        </p:nvSpPr>
        <p:spPr>
          <a:xfrm>
            <a:off x="213691" y="3593519"/>
            <a:ext cx="560390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Rechteck 32"/>
          <p:cNvSpPr/>
          <p:nvPr/>
        </p:nvSpPr>
        <p:spPr>
          <a:xfrm>
            <a:off x="213689" y="3514319"/>
            <a:ext cx="5603911" cy="122932"/>
          </a:xfrm>
          <a:prstGeom prst="rect">
            <a:avLst/>
          </a:prstGeom>
          <a:solidFill>
            <a:srgbClr val="E6B1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Rechteck 33"/>
          <p:cNvSpPr/>
          <p:nvPr/>
        </p:nvSpPr>
        <p:spPr>
          <a:xfrm>
            <a:off x="6369691" y="3514319"/>
            <a:ext cx="5456529" cy="122932"/>
          </a:xfrm>
          <a:prstGeom prst="rect">
            <a:avLst/>
          </a:prstGeom>
          <a:solidFill>
            <a:srgbClr val="E6B1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Red with J">
    <p:bg>
      <p:bgPr>
        <a:solidFill>
          <a:srgbClr val="CDC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18" y="0"/>
            <a:ext cx="1225943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ection headline"/>
          <p:cNvSpPr txBox="1">
            <a:spLocks noGrp="1"/>
          </p:cNvSpPr>
          <p:nvPr>
            <p:ph type="title" hasCustomPrompt="1"/>
          </p:nvPr>
        </p:nvSpPr>
        <p:spPr>
          <a:xfrm>
            <a:off x="3045599" y="2625698"/>
            <a:ext cx="7622401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Section headline</a:t>
            </a:r>
          </a:p>
        </p:txBody>
      </p:sp>
      <p:sp>
        <p:nvSpPr>
          <p:cNvPr id="6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45599" y="5105372"/>
            <a:ext cx="7622401" cy="165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Subline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ight yellow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hteck 10"/>
          <p:cNvSpPr/>
          <p:nvPr/>
        </p:nvSpPr>
        <p:spPr>
          <a:xfrm>
            <a:off x="213690" y="890074"/>
            <a:ext cx="11617237" cy="5286890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4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4"/>
            <a:ext cx="11617239" cy="5174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6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417" name="Rechteck 12"/>
          <p:cNvSpPr/>
          <p:nvPr/>
        </p:nvSpPr>
        <p:spPr>
          <a:xfrm>
            <a:off x="213690" y="810875"/>
            <a:ext cx="11617239" cy="12293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8" name="Gerade Verbindung 14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ight yellow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hteck 11"/>
          <p:cNvSpPr/>
          <p:nvPr/>
        </p:nvSpPr>
        <p:spPr>
          <a:xfrm>
            <a:off x="6374400" y="890073"/>
            <a:ext cx="5456528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Rechteck 10"/>
          <p:cNvSpPr/>
          <p:nvPr/>
        </p:nvSpPr>
        <p:spPr>
          <a:xfrm>
            <a:off x="213691" y="890073"/>
            <a:ext cx="5603908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940476"/>
            <a:ext cx="5603910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9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430" name="Rechteck 12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Rechteck 13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ight yellow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441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Rechteck 22"/>
          <p:cNvSpPr/>
          <p:nvPr/>
        </p:nvSpPr>
        <p:spPr>
          <a:xfrm>
            <a:off x="6374400" y="890075"/>
            <a:ext cx="545652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Rechteck 23"/>
          <p:cNvSpPr/>
          <p:nvPr/>
        </p:nvSpPr>
        <p:spPr>
          <a:xfrm>
            <a:off x="213691" y="890075"/>
            <a:ext cx="560390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940474"/>
            <a:ext cx="5603910" cy="2367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45" name="Rechteck 26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Rechteck 27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Rechteck 28"/>
          <p:cNvSpPr/>
          <p:nvPr/>
        </p:nvSpPr>
        <p:spPr>
          <a:xfrm>
            <a:off x="6374400" y="3593519"/>
            <a:ext cx="545652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Rechteck 29"/>
          <p:cNvSpPr/>
          <p:nvPr/>
        </p:nvSpPr>
        <p:spPr>
          <a:xfrm>
            <a:off x="213691" y="3593519"/>
            <a:ext cx="560390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Rechteck 32"/>
          <p:cNvSpPr/>
          <p:nvPr/>
        </p:nvSpPr>
        <p:spPr>
          <a:xfrm>
            <a:off x="213689" y="3514319"/>
            <a:ext cx="5603911" cy="12293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Rechteck 33"/>
          <p:cNvSpPr/>
          <p:nvPr/>
        </p:nvSpPr>
        <p:spPr>
          <a:xfrm>
            <a:off x="6369691" y="3514319"/>
            <a:ext cx="5456529" cy="12293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own yellow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Rechteck 10"/>
          <p:cNvSpPr/>
          <p:nvPr/>
        </p:nvSpPr>
        <p:spPr>
          <a:xfrm>
            <a:off x="213690" y="890074"/>
            <a:ext cx="11617237" cy="5286890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4"/>
            <a:ext cx="11617239" cy="5174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461" name="Rechteck 12"/>
          <p:cNvSpPr/>
          <p:nvPr/>
        </p:nvSpPr>
        <p:spPr>
          <a:xfrm>
            <a:off x="213690" y="810875"/>
            <a:ext cx="11617239" cy="1229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Gerade Verbindung 14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own yellow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hteck 11"/>
          <p:cNvSpPr/>
          <p:nvPr/>
        </p:nvSpPr>
        <p:spPr>
          <a:xfrm>
            <a:off x="6374400" y="890073"/>
            <a:ext cx="5456528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Rechteck 10"/>
          <p:cNvSpPr/>
          <p:nvPr/>
        </p:nvSpPr>
        <p:spPr>
          <a:xfrm>
            <a:off x="213691" y="890073"/>
            <a:ext cx="5603908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940476"/>
            <a:ext cx="5603910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7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3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474" name="Rechteck 12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5" name="Rechteck 13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6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own yellow 2 uneve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hteck 11"/>
          <p:cNvSpPr/>
          <p:nvPr/>
        </p:nvSpPr>
        <p:spPr>
          <a:xfrm>
            <a:off x="8455842" y="890073"/>
            <a:ext cx="3375086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4" name="Rechteck 10"/>
          <p:cNvSpPr/>
          <p:nvPr/>
        </p:nvSpPr>
        <p:spPr>
          <a:xfrm>
            <a:off x="213691" y="890073"/>
            <a:ext cx="7931068" cy="5286887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5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940476"/>
            <a:ext cx="7931068" cy="5163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7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488" name="Rechteck 12"/>
          <p:cNvSpPr/>
          <p:nvPr/>
        </p:nvSpPr>
        <p:spPr>
          <a:xfrm>
            <a:off x="213689" y="810875"/>
            <a:ext cx="7931069" cy="129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Rechteck 13"/>
          <p:cNvSpPr/>
          <p:nvPr/>
        </p:nvSpPr>
        <p:spPr>
          <a:xfrm>
            <a:off x="8451133" y="810875"/>
            <a:ext cx="3375086" cy="1412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own yellow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8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499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0" name="Rechteck 22"/>
          <p:cNvSpPr/>
          <p:nvPr/>
        </p:nvSpPr>
        <p:spPr>
          <a:xfrm>
            <a:off x="6374400" y="890075"/>
            <a:ext cx="545652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Rechteck 23"/>
          <p:cNvSpPr/>
          <p:nvPr/>
        </p:nvSpPr>
        <p:spPr>
          <a:xfrm>
            <a:off x="213691" y="890075"/>
            <a:ext cx="560390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940474"/>
            <a:ext cx="5603910" cy="2367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03" name="Rechteck 26"/>
          <p:cNvSpPr/>
          <p:nvPr/>
        </p:nvSpPr>
        <p:spPr>
          <a:xfrm>
            <a:off x="213689" y="810875"/>
            <a:ext cx="5603911" cy="1229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Rechteck 27"/>
          <p:cNvSpPr/>
          <p:nvPr/>
        </p:nvSpPr>
        <p:spPr>
          <a:xfrm>
            <a:off x="6369691" y="810875"/>
            <a:ext cx="5456529" cy="1229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Rechteck 28"/>
          <p:cNvSpPr/>
          <p:nvPr/>
        </p:nvSpPr>
        <p:spPr>
          <a:xfrm>
            <a:off x="6374400" y="3593519"/>
            <a:ext cx="545652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Rechteck 29"/>
          <p:cNvSpPr/>
          <p:nvPr/>
        </p:nvSpPr>
        <p:spPr>
          <a:xfrm>
            <a:off x="213691" y="3593519"/>
            <a:ext cx="5603908" cy="2473328"/>
          </a:xfrm>
          <a:prstGeom prst="rect">
            <a:avLst/>
          </a:prstGeom>
          <a:solidFill>
            <a:srgbClr val="F5E0B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Rechteck 32"/>
          <p:cNvSpPr/>
          <p:nvPr/>
        </p:nvSpPr>
        <p:spPr>
          <a:xfrm>
            <a:off x="213689" y="3514319"/>
            <a:ext cx="5603911" cy="1229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8" name="Rechteck 33"/>
          <p:cNvSpPr/>
          <p:nvPr/>
        </p:nvSpPr>
        <p:spPr>
          <a:xfrm>
            <a:off x="6369691" y="3514319"/>
            <a:ext cx="5456529" cy="1229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Grey with J">
    <p:bg>
      <p:bgPr>
        <a:solidFill>
          <a:srgbClr val="CDC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18" y="-1"/>
            <a:ext cx="12259435" cy="685798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ection headline"/>
          <p:cNvSpPr txBox="1">
            <a:spLocks noGrp="1"/>
          </p:cNvSpPr>
          <p:nvPr>
            <p:ph type="title" hasCustomPrompt="1"/>
          </p:nvPr>
        </p:nvSpPr>
        <p:spPr>
          <a:xfrm>
            <a:off x="564792" y="1122362"/>
            <a:ext cx="7966959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Section headline</a:t>
            </a:r>
          </a:p>
        </p:txBody>
      </p:sp>
      <p:sp>
        <p:nvSpPr>
          <p:cNvPr id="8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4792" y="3602037"/>
            <a:ext cx="7966959" cy="165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Subline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Brown with J">
    <p:bg>
      <p:bgPr>
        <a:solidFill>
          <a:srgbClr val="CDC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fik 5" descr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18" y="-56644"/>
            <a:ext cx="12259435" cy="691464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ection headline"/>
          <p:cNvSpPr txBox="1">
            <a:spLocks noGrp="1"/>
          </p:cNvSpPr>
          <p:nvPr>
            <p:ph type="title" hasCustomPrompt="1"/>
          </p:nvPr>
        </p:nvSpPr>
        <p:spPr>
          <a:xfrm>
            <a:off x="1733635" y="3323644"/>
            <a:ext cx="9863678" cy="19356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Section headline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33635" y="5351322"/>
            <a:ext cx="9863678" cy="12509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Subline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utral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13691" y="838200"/>
            <a:ext cx="5603910" cy="5338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1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112" name="Gerade Verbindung 10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utral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121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13691" y="827187"/>
            <a:ext cx="5603910" cy="23672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utral 2 uneven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ebene 1…"/>
          <p:cNvSpPr txBox="1">
            <a:spLocks noGrp="1"/>
          </p:cNvSpPr>
          <p:nvPr>
            <p:ph type="body" idx="1"/>
          </p:nvPr>
        </p:nvSpPr>
        <p:spPr>
          <a:xfrm>
            <a:off x="213691" y="805403"/>
            <a:ext cx="7931068" cy="52981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1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132" name="Gerade Verbindung 15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utral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0" name="Headline"/>
          <p:cNvSpPr txBox="1">
            <a:spLocks noGrp="1"/>
          </p:cNvSpPr>
          <p:nvPr>
            <p:ph type="title" hasCustomPrompt="1"/>
          </p:nvPr>
        </p:nvSpPr>
        <p:spPr>
          <a:xfrm>
            <a:off x="213691" y="221124"/>
            <a:ext cx="11617238" cy="4599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Headline</a:t>
            </a:r>
          </a:p>
        </p:txBody>
      </p:sp>
      <p:sp>
        <p:nvSpPr>
          <p:cNvPr id="141" name="Gerade Verbindung 8"/>
          <p:cNvSpPr/>
          <p:nvPr/>
        </p:nvSpPr>
        <p:spPr>
          <a:xfrm>
            <a:off x="213690" y="681037"/>
            <a:ext cx="11617240" cy="1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 descr="Grafik 1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429486" y="6369491"/>
            <a:ext cx="1408643" cy="32165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213691" y="6406785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Titeltext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0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2" r:id="rId3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-7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75833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488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129846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3044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892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464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036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60800" marR="0" indent="-20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itel 1"/>
          <p:cNvSpPr txBox="1">
            <a:spLocks noGrp="1"/>
          </p:cNvSpPr>
          <p:nvPr>
            <p:ph type="ctrTitle" idx="4294967295"/>
          </p:nvPr>
        </p:nvSpPr>
        <p:spPr>
          <a:xfrm>
            <a:off x="941973" y="1970853"/>
            <a:ext cx="9164981" cy="713691"/>
          </a:xfrm>
          <a:prstGeom prst="rect">
            <a:avLst/>
          </a:prstGeom>
        </p:spPr>
        <p:txBody>
          <a:bodyPr lIns="45719" tIns="45720" rIns="45719" bIns="45720" anchor="t">
            <a:normAutofit fontScale="90000"/>
          </a:bodyPr>
          <a:lstStyle>
            <a:lvl1pPr>
              <a:defRPr spc="-100"/>
            </a:lvl1pPr>
          </a:lstStyle>
          <a:p>
            <a:r>
              <a:rPr lang="en-US" sz="3200" dirty="0"/>
              <a:t>AN APPROACH TO CREATING </a:t>
            </a:r>
            <a:br>
              <a:rPr lang="en-US" sz="3200" dirty="0"/>
            </a:br>
            <a:r>
              <a:rPr lang="en-US" sz="3200" dirty="0"/>
              <a:t>THRIVING LEARNING ECOSYSTEMS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84E4C85E-D485-4760-A475-FA09581FA146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91CBC0-E68E-4553-A921-984674D4934D}"/>
              </a:ext>
            </a:extLst>
          </p:cNvPr>
          <p:cNvSpPr/>
          <p:nvPr/>
        </p:nvSpPr>
        <p:spPr>
          <a:xfrm>
            <a:off x="5136149" y="100680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9F2F6E-47A3-4570-B23E-8C1F39841219}"/>
              </a:ext>
            </a:extLst>
          </p:cNvPr>
          <p:cNvSpPr/>
          <p:nvPr/>
        </p:nvSpPr>
        <p:spPr>
          <a:xfrm>
            <a:off x="5890283" y="131711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CA1A9B-7194-41F2-A7F9-31A03FE4AC81}"/>
              </a:ext>
            </a:extLst>
          </p:cNvPr>
          <p:cNvSpPr/>
          <p:nvPr/>
        </p:nvSpPr>
        <p:spPr>
          <a:xfrm>
            <a:off x="6551732" y="169193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EC7D1D-549D-4E07-9F19-7440E5C34073}"/>
              </a:ext>
            </a:extLst>
          </p:cNvPr>
          <p:cNvSpPr/>
          <p:nvPr/>
        </p:nvSpPr>
        <p:spPr>
          <a:xfrm>
            <a:off x="7039064" y="217741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B69C0B-01AA-40E3-9C66-1B36A0FCA519}"/>
              </a:ext>
            </a:extLst>
          </p:cNvPr>
          <p:cNvSpPr/>
          <p:nvPr/>
        </p:nvSpPr>
        <p:spPr>
          <a:xfrm>
            <a:off x="7025508" y="4501848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B8021DC-C307-49CD-BD14-DEA0EEBBF69A}"/>
              </a:ext>
            </a:extLst>
          </p:cNvPr>
          <p:cNvSpPr/>
          <p:nvPr/>
        </p:nvSpPr>
        <p:spPr>
          <a:xfrm>
            <a:off x="5085144" y="5641424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645F361-FFA1-4A8D-9245-ACB166504441}"/>
              </a:ext>
            </a:extLst>
          </p:cNvPr>
          <p:cNvSpPr/>
          <p:nvPr/>
        </p:nvSpPr>
        <p:spPr>
          <a:xfrm>
            <a:off x="6572414" y="489347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8C3FDCC-CA8D-4DA8-A078-DE7B3EA74E09}"/>
              </a:ext>
            </a:extLst>
          </p:cNvPr>
          <p:cNvSpPr/>
          <p:nvPr/>
        </p:nvSpPr>
        <p:spPr>
          <a:xfrm>
            <a:off x="5932944" y="531232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A45BC5-597A-4629-80AF-EA1F119FDB68}"/>
              </a:ext>
            </a:extLst>
          </p:cNvPr>
          <p:cNvSpPr/>
          <p:nvPr/>
        </p:nvSpPr>
        <p:spPr>
          <a:xfrm>
            <a:off x="4436473" y="57316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03D2DF3-8CF5-4A34-9383-E64CB35BBEC2}"/>
              </a:ext>
            </a:extLst>
          </p:cNvPr>
          <p:cNvSpPr/>
          <p:nvPr/>
        </p:nvSpPr>
        <p:spPr>
          <a:xfrm>
            <a:off x="4478142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0F49662-B7DA-4F84-91F2-0FCE39166FEF}"/>
              </a:ext>
            </a:extLst>
          </p:cNvPr>
          <p:cNvSpPr/>
          <p:nvPr/>
        </p:nvSpPr>
        <p:spPr>
          <a:xfrm>
            <a:off x="3760849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081446C-1FD7-485B-9681-25515F0E3D9A}"/>
              </a:ext>
            </a:extLst>
          </p:cNvPr>
          <p:cNvSpPr/>
          <p:nvPr/>
        </p:nvSpPr>
        <p:spPr>
          <a:xfrm>
            <a:off x="3534119" y="570906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69999DB-D3ED-44B0-BC03-281BB605C18A}"/>
              </a:ext>
            </a:extLst>
          </p:cNvPr>
          <p:cNvSpPr/>
          <p:nvPr/>
        </p:nvSpPr>
        <p:spPr>
          <a:xfrm>
            <a:off x="3044352" y="10355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73A31B-347E-459E-90CD-62A132BE5BBD}"/>
              </a:ext>
            </a:extLst>
          </p:cNvPr>
          <p:cNvSpPr/>
          <p:nvPr/>
        </p:nvSpPr>
        <p:spPr>
          <a:xfrm>
            <a:off x="2757895" y="554307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9FE10F1-0529-4889-8C5D-7DAB3321EAE5}"/>
              </a:ext>
            </a:extLst>
          </p:cNvPr>
          <p:cNvSpPr/>
          <p:nvPr/>
        </p:nvSpPr>
        <p:spPr>
          <a:xfrm>
            <a:off x="7323670" y="264657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A119C9D-65D1-4C44-AD4B-F3F11C21A7F8}"/>
              </a:ext>
            </a:extLst>
          </p:cNvPr>
          <p:cNvSpPr/>
          <p:nvPr/>
        </p:nvSpPr>
        <p:spPr>
          <a:xfrm>
            <a:off x="7305470" y="40301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0A820BC-253E-41CE-9793-BFE9EF9798A8}"/>
              </a:ext>
            </a:extLst>
          </p:cNvPr>
          <p:cNvSpPr/>
          <p:nvPr/>
        </p:nvSpPr>
        <p:spPr>
          <a:xfrm>
            <a:off x="7441950" y="33312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69FF1A-339A-47AC-8D4D-6CDC96918B9A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D63599-0509-4CFE-9097-A00C189EC3F7}"/>
              </a:ext>
            </a:extLst>
          </p:cNvPr>
          <p:cNvSpPr txBox="1"/>
          <p:nvPr/>
        </p:nvSpPr>
        <p:spPr>
          <a:xfrm>
            <a:off x="5144916" y="3162126"/>
            <a:ext cx="1844611" cy="655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Community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A562E215-CF6C-4268-A2E4-D80BCC7E933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00A0D1-B167-4067-A283-23A4DE6FE711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24" name="Grafik 8" descr="Grafik 8">
              <a:extLst>
                <a:ext uri="{FF2B5EF4-FFF2-40B4-BE49-F238E27FC236}">
                  <a16:creationId xmlns:a16="http://schemas.microsoft.com/office/drawing/2014/main" id="{0F574A1C-BAA8-46ED-8D18-FEA992684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687C49-5570-45AF-890A-16D17F145851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5134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84E4C85E-D485-4760-A475-FA09581FA146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91CBC0-E68E-4553-A921-984674D4934D}"/>
              </a:ext>
            </a:extLst>
          </p:cNvPr>
          <p:cNvSpPr/>
          <p:nvPr/>
        </p:nvSpPr>
        <p:spPr>
          <a:xfrm>
            <a:off x="5136149" y="100680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9F2F6E-47A3-4570-B23E-8C1F39841219}"/>
              </a:ext>
            </a:extLst>
          </p:cNvPr>
          <p:cNvSpPr/>
          <p:nvPr/>
        </p:nvSpPr>
        <p:spPr>
          <a:xfrm>
            <a:off x="5890283" y="131711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CA1A9B-7194-41F2-A7F9-31A03FE4AC81}"/>
              </a:ext>
            </a:extLst>
          </p:cNvPr>
          <p:cNvSpPr/>
          <p:nvPr/>
        </p:nvSpPr>
        <p:spPr>
          <a:xfrm>
            <a:off x="6551732" y="169193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EC7D1D-549D-4E07-9F19-7440E5C34073}"/>
              </a:ext>
            </a:extLst>
          </p:cNvPr>
          <p:cNvSpPr/>
          <p:nvPr/>
        </p:nvSpPr>
        <p:spPr>
          <a:xfrm>
            <a:off x="7039064" y="217741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B69C0B-01AA-40E3-9C66-1B36A0FCA519}"/>
              </a:ext>
            </a:extLst>
          </p:cNvPr>
          <p:cNvSpPr/>
          <p:nvPr/>
        </p:nvSpPr>
        <p:spPr>
          <a:xfrm>
            <a:off x="7025508" y="4501848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B8021DC-C307-49CD-BD14-DEA0EEBBF69A}"/>
              </a:ext>
            </a:extLst>
          </p:cNvPr>
          <p:cNvSpPr/>
          <p:nvPr/>
        </p:nvSpPr>
        <p:spPr>
          <a:xfrm>
            <a:off x="5085144" y="5641424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645F361-FFA1-4A8D-9245-ACB166504441}"/>
              </a:ext>
            </a:extLst>
          </p:cNvPr>
          <p:cNvSpPr/>
          <p:nvPr/>
        </p:nvSpPr>
        <p:spPr>
          <a:xfrm>
            <a:off x="6572414" y="489347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8C3FDCC-CA8D-4DA8-A078-DE7B3EA74E09}"/>
              </a:ext>
            </a:extLst>
          </p:cNvPr>
          <p:cNvSpPr/>
          <p:nvPr/>
        </p:nvSpPr>
        <p:spPr>
          <a:xfrm>
            <a:off x="5932944" y="531232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A45BC5-597A-4629-80AF-EA1F119FDB68}"/>
              </a:ext>
            </a:extLst>
          </p:cNvPr>
          <p:cNvSpPr/>
          <p:nvPr/>
        </p:nvSpPr>
        <p:spPr>
          <a:xfrm>
            <a:off x="4436473" y="57316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03D2DF3-8CF5-4A34-9383-E64CB35BBEC2}"/>
              </a:ext>
            </a:extLst>
          </p:cNvPr>
          <p:cNvSpPr/>
          <p:nvPr/>
        </p:nvSpPr>
        <p:spPr>
          <a:xfrm>
            <a:off x="4478142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0F49662-B7DA-4F84-91F2-0FCE39166FEF}"/>
              </a:ext>
            </a:extLst>
          </p:cNvPr>
          <p:cNvSpPr/>
          <p:nvPr/>
        </p:nvSpPr>
        <p:spPr>
          <a:xfrm>
            <a:off x="3760849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081446C-1FD7-485B-9681-25515F0E3D9A}"/>
              </a:ext>
            </a:extLst>
          </p:cNvPr>
          <p:cNvSpPr/>
          <p:nvPr/>
        </p:nvSpPr>
        <p:spPr>
          <a:xfrm>
            <a:off x="3534119" y="570906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69999DB-D3ED-44B0-BC03-281BB605C18A}"/>
              </a:ext>
            </a:extLst>
          </p:cNvPr>
          <p:cNvSpPr/>
          <p:nvPr/>
        </p:nvSpPr>
        <p:spPr>
          <a:xfrm>
            <a:off x="3044352" y="10355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73A31B-347E-459E-90CD-62A132BE5BBD}"/>
              </a:ext>
            </a:extLst>
          </p:cNvPr>
          <p:cNvSpPr/>
          <p:nvPr/>
        </p:nvSpPr>
        <p:spPr>
          <a:xfrm>
            <a:off x="2757895" y="554307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9FE10F1-0529-4889-8C5D-7DAB3321EAE5}"/>
              </a:ext>
            </a:extLst>
          </p:cNvPr>
          <p:cNvSpPr/>
          <p:nvPr/>
        </p:nvSpPr>
        <p:spPr>
          <a:xfrm>
            <a:off x="7323670" y="264657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A119C9D-65D1-4C44-AD4B-F3F11C21A7F8}"/>
              </a:ext>
            </a:extLst>
          </p:cNvPr>
          <p:cNvSpPr/>
          <p:nvPr/>
        </p:nvSpPr>
        <p:spPr>
          <a:xfrm>
            <a:off x="7305470" y="40301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0A820BC-253E-41CE-9793-BFE9EF9798A8}"/>
              </a:ext>
            </a:extLst>
          </p:cNvPr>
          <p:cNvSpPr/>
          <p:nvPr/>
        </p:nvSpPr>
        <p:spPr>
          <a:xfrm>
            <a:off x="7441950" y="33312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69FF1A-339A-47AC-8D4D-6CDC96918B9A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93C833-274F-428A-A2D9-18CE6DE788EC}"/>
              </a:ext>
            </a:extLst>
          </p:cNvPr>
          <p:cNvSpPr txBox="1"/>
          <p:nvPr/>
        </p:nvSpPr>
        <p:spPr>
          <a:xfrm>
            <a:off x="5144916" y="3162126"/>
            <a:ext cx="1844611" cy="655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Community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31EDBE-D3C2-4CF3-AE85-56525FC28E32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31" name="Grafik 8" descr="Grafik 8">
              <a:extLst>
                <a:ext uri="{FF2B5EF4-FFF2-40B4-BE49-F238E27FC236}">
                  <a16:creationId xmlns:a16="http://schemas.microsoft.com/office/drawing/2014/main" id="{F7F44D73-36D7-4614-A121-B10FEC535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CA0C10C-33E4-465F-9980-395CF7A192B8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5E40351B-BC60-4C14-92D8-9EAD53F21CC2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2945580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3A65EFA0-74B4-4430-9E0B-1760BF5E547E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8842915-CB27-49A1-96CF-6D5CC0F1957C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FA33FF-484F-4F78-BFA1-407295A22F31}"/>
              </a:ext>
            </a:extLst>
          </p:cNvPr>
          <p:cNvSpPr/>
          <p:nvPr/>
        </p:nvSpPr>
        <p:spPr>
          <a:xfrm>
            <a:off x="5136149" y="100680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8CD4C0-0957-4F93-95E1-1E03DBBC507F}"/>
              </a:ext>
            </a:extLst>
          </p:cNvPr>
          <p:cNvSpPr/>
          <p:nvPr/>
        </p:nvSpPr>
        <p:spPr>
          <a:xfrm>
            <a:off x="5890283" y="131711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9706222-F305-4433-AA46-A5C8ADA295BA}"/>
              </a:ext>
            </a:extLst>
          </p:cNvPr>
          <p:cNvSpPr/>
          <p:nvPr/>
        </p:nvSpPr>
        <p:spPr>
          <a:xfrm>
            <a:off x="6551732" y="169193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1465ADA-984D-45DB-84BA-63F379A8A47A}"/>
              </a:ext>
            </a:extLst>
          </p:cNvPr>
          <p:cNvSpPr/>
          <p:nvPr/>
        </p:nvSpPr>
        <p:spPr>
          <a:xfrm>
            <a:off x="7039064" y="217741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657D9D5-6956-46AA-8924-78187AB751FC}"/>
              </a:ext>
            </a:extLst>
          </p:cNvPr>
          <p:cNvSpPr/>
          <p:nvPr/>
        </p:nvSpPr>
        <p:spPr>
          <a:xfrm>
            <a:off x="7025508" y="4501848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1BDBFAA-FD6C-4B0A-B57D-B9A4C1A2C8A1}"/>
              </a:ext>
            </a:extLst>
          </p:cNvPr>
          <p:cNvSpPr/>
          <p:nvPr/>
        </p:nvSpPr>
        <p:spPr>
          <a:xfrm>
            <a:off x="5085144" y="5641424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72D9DE8-5BBB-469F-B26D-23D69A47D7CB}"/>
              </a:ext>
            </a:extLst>
          </p:cNvPr>
          <p:cNvSpPr/>
          <p:nvPr/>
        </p:nvSpPr>
        <p:spPr>
          <a:xfrm>
            <a:off x="6572414" y="489347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903C52-39EA-4B10-BA09-3C7D3F48E477}"/>
              </a:ext>
            </a:extLst>
          </p:cNvPr>
          <p:cNvSpPr/>
          <p:nvPr/>
        </p:nvSpPr>
        <p:spPr>
          <a:xfrm>
            <a:off x="5932944" y="531232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C112FA8-C1EF-4D4E-9FD8-D65936243AB7}"/>
              </a:ext>
            </a:extLst>
          </p:cNvPr>
          <p:cNvSpPr/>
          <p:nvPr/>
        </p:nvSpPr>
        <p:spPr>
          <a:xfrm>
            <a:off x="4436473" y="57316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7CF89F1-D73E-43AC-944C-E8FA82B531C7}"/>
              </a:ext>
            </a:extLst>
          </p:cNvPr>
          <p:cNvSpPr/>
          <p:nvPr/>
        </p:nvSpPr>
        <p:spPr>
          <a:xfrm>
            <a:off x="4478142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D9838C-DF3E-4283-9846-7C802C4D1760}"/>
              </a:ext>
            </a:extLst>
          </p:cNvPr>
          <p:cNvSpPr/>
          <p:nvPr/>
        </p:nvSpPr>
        <p:spPr>
          <a:xfrm>
            <a:off x="3760849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D4D5F38-6DAE-46DF-B4FB-0F835CAACE0B}"/>
              </a:ext>
            </a:extLst>
          </p:cNvPr>
          <p:cNvSpPr/>
          <p:nvPr/>
        </p:nvSpPr>
        <p:spPr>
          <a:xfrm>
            <a:off x="3534119" y="570906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F6893F1-7ABC-482E-94FD-855FBA53555E}"/>
              </a:ext>
            </a:extLst>
          </p:cNvPr>
          <p:cNvSpPr/>
          <p:nvPr/>
        </p:nvSpPr>
        <p:spPr>
          <a:xfrm>
            <a:off x="3044352" y="10355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6DC7452-3DA3-4CA9-AD87-D4669E34B5EC}"/>
              </a:ext>
            </a:extLst>
          </p:cNvPr>
          <p:cNvSpPr/>
          <p:nvPr/>
        </p:nvSpPr>
        <p:spPr>
          <a:xfrm>
            <a:off x="2757895" y="554307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258518-1B5F-44AB-8512-ED3AAED854C4}"/>
              </a:ext>
            </a:extLst>
          </p:cNvPr>
          <p:cNvSpPr/>
          <p:nvPr/>
        </p:nvSpPr>
        <p:spPr>
          <a:xfrm>
            <a:off x="7323670" y="264657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2C5718E-F242-4A58-BEC2-7B58B2561DBF}"/>
              </a:ext>
            </a:extLst>
          </p:cNvPr>
          <p:cNvSpPr/>
          <p:nvPr/>
        </p:nvSpPr>
        <p:spPr>
          <a:xfrm>
            <a:off x="7305470" y="40301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CD4BF6D-E294-4EDC-A159-866B81AF9040}"/>
              </a:ext>
            </a:extLst>
          </p:cNvPr>
          <p:cNvSpPr/>
          <p:nvPr/>
        </p:nvSpPr>
        <p:spPr>
          <a:xfrm>
            <a:off x="7441950" y="33312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8D74DB-9E50-4404-B133-0EE0B00F5006}"/>
              </a:ext>
            </a:extLst>
          </p:cNvPr>
          <p:cNvSpPr txBox="1"/>
          <p:nvPr/>
        </p:nvSpPr>
        <p:spPr>
          <a:xfrm>
            <a:off x="5144916" y="3162126"/>
            <a:ext cx="1844611" cy="655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Community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557A3DA-E311-4DF8-836A-DF586A16A875}"/>
              </a:ext>
            </a:extLst>
          </p:cNvPr>
          <p:cNvSpPr/>
          <p:nvPr/>
        </p:nvSpPr>
        <p:spPr>
          <a:xfrm>
            <a:off x="3762277" y="936664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9C1092C-1D9E-4681-A3D5-E23C781E78D2}"/>
              </a:ext>
            </a:extLst>
          </p:cNvPr>
          <p:cNvSpPr/>
          <p:nvPr/>
        </p:nvSpPr>
        <p:spPr>
          <a:xfrm>
            <a:off x="5136152" y="1007176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D660155-9310-409C-B445-E22DF75BF0C3}"/>
              </a:ext>
            </a:extLst>
          </p:cNvPr>
          <p:cNvSpPr/>
          <p:nvPr/>
        </p:nvSpPr>
        <p:spPr>
          <a:xfrm>
            <a:off x="6551682" y="169219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8921932-0493-4686-8A6D-0DCBDCB23D3B}"/>
              </a:ext>
            </a:extLst>
          </p:cNvPr>
          <p:cNvSpPr/>
          <p:nvPr/>
        </p:nvSpPr>
        <p:spPr>
          <a:xfrm>
            <a:off x="7325770" y="264596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B023EAC-643D-450D-A770-1ECB62564DB9}"/>
              </a:ext>
            </a:extLst>
          </p:cNvPr>
          <p:cNvSpPr/>
          <p:nvPr/>
        </p:nvSpPr>
        <p:spPr>
          <a:xfrm>
            <a:off x="7305399" y="4029076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3E1045F-1521-45F9-9C02-746BD10827E8}"/>
              </a:ext>
            </a:extLst>
          </p:cNvPr>
          <p:cNvSpPr/>
          <p:nvPr/>
        </p:nvSpPr>
        <p:spPr>
          <a:xfrm>
            <a:off x="6572629" y="4891203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B9D911B-83B5-4DD7-98B5-B77368DE6AB1}"/>
              </a:ext>
            </a:extLst>
          </p:cNvPr>
          <p:cNvSpPr/>
          <p:nvPr/>
        </p:nvSpPr>
        <p:spPr>
          <a:xfrm>
            <a:off x="5084946" y="564167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AB4B5F3-12C5-42EE-8167-FB8A1F00F1F8}"/>
              </a:ext>
            </a:extLst>
          </p:cNvPr>
          <p:cNvSpPr/>
          <p:nvPr/>
        </p:nvSpPr>
        <p:spPr>
          <a:xfrm>
            <a:off x="3533484" y="570636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5E7057F-1230-4F67-8748-E927DD434AC3}"/>
              </a:ext>
            </a:extLst>
          </p:cNvPr>
          <p:cNvSpPr/>
          <p:nvPr/>
        </p:nvSpPr>
        <p:spPr>
          <a:xfrm>
            <a:off x="5931209" y="5309885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3591B27-CF2A-48DE-9423-7D5DE9592CBA}"/>
              </a:ext>
            </a:extLst>
          </p:cNvPr>
          <p:cNvSpPr/>
          <p:nvPr/>
        </p:nvSpPr>
        <p:spPr>
          <a:xfrm>
            <a:off x="5890487" y="131640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219A8-1969-4CAD-98C6-E08034C4CE1C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37" name="Grafik 8" descr="Grafik 8">
              <a:extLst>
                <a:ext uri="{FF2B5EF4-FFF2-40B4-BE49-F238E27FC236}">
                  <a16:creationId xmlns:a16="http://schemas.microsoft.com/office/drawing/2014/main" id="{603F2307-966C-4C31-9820-F9633839B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3DEC0C-627A-44F0-AD2A-944ADED2EBDA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68ED9D7A-B3B3-4653-827B-3F3B7F1B3EA5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3A65EFA0-74B4-4430-9E0B-1760BF5E547E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8842915-CB27-49A1-96CF-6D5CC0F1957C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FA33FF-484F-4F78-BFA1-407295A22F31}"/>
              </a:ext>
            </a:extLst>
          </p:cNvPr>
          <p:cNvSpPr/>
          <p:nvPr/>
        </p:nvSpPr>
        <p:spPr>
          <a:xfrm>
            <a:off x="5136149" y="100680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8CD4C0-0957-4F93-95E1-1E03DBBC507F}"/>
              </a:ext>
            </a:extLst>
          </p:cNvPr>
          <p:cNvSpPr/>
          <p:nvPr/>
        </p:nvSpPr>
        <p:spPr>
          <a:xfrm>
            <a:off x="5890283" y="131711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9706222-F305-4433-AA46-A5C8ADA295BA}"/>
              </a:ext>
            </a:extLst>
          </p:cNvPr>
          <p:cNvSpPr/>
          <p:nvPr/>
        </p:nvSpPr>
        <p:spPr>
          <a:xfrm>
            <a:off x="6551732" y="169193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1465ADA-984D-45DB-84BA-63F379A8A47A}"/>
              </a:ext>
            </a:extLst>
          </p:cNvPr>
          <p:cNvSpPr/>
          <p:nvPr/>
        </p:nvSpPr>
        <p:spPr>
          <a:xfrm>
            <a:off x="7039064" y="217741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657D9D5-6956-46AA-8924-78187AB751FC}"/>
              </a:ext>
            </a:extLst>
          </p:cNvPr>
          <p:cNvSpPr/>
          <p:nvPr/>
        </p:nvSpPr>
        <p:spPr>
          <a:xfrm>
            <a:off x="7025508" y="4501848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1BDBFAA-FD6C-4B0A-B57D-B9A4C1A2C8A1}"/>
              </a:ext>
            </a:extLst>
          </p:cNvPr>
          <p:cNvSpPr/>
          <p:nvPr/>
        </p:nvSpPr>
        <p:spPr>
          <a:xfrm>
            <a:off x="5085144" y="5641424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72D9DE8-5BBB-469F-B26D-23D69A47D7CB}"/>
              </a:ext>
            </a:extLst>
          </p:cNvPr>
          <p:cNvSpPr/>
          <p:nvPr/>
        </p:nvSpPr>
        <p:spPr>
          <a:xfrm>
            <a:off x="6572414" y="489347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903C52-39EA-4B10-BA09-3C7D3F48E477}"/>
              </a:ext>
            </a:extLst>
          </p:cNvPr>
          <p:cNvSpPr/>
          <p:nvPr/>
        </p:nvSpPr>
        <p:spPr>
          <a:xfrm>
            <a:off x="5932944" y="531232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C112FA8-C1EF-4D4E-9FD8-D65936243AB7}"/>
              </a:ext>
            </a:extLst>
          </p:cNvPr>
          <p:cNvSpPr/>
          <p:nvPr/>
        </p:nvSpPr>
        <p:spPr>
          <a:xfrm>
            <a:off x="4436473" y="57316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7CF89F1-D73E-43AC-944C-E8FA82B531C7}"/>
              </a:ext>
            </a:extLst>
          </p:cNvPr>
          <p:cNvSpPr/>
          <p:nvPr/>
        </p:nvSpPr>
        <p:spPr>
          <a:xfrm>
            <a:off x="4478142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D9838C-DF3E-4283-9846-7C802C4D1760}"/>
              </a:ext>
            </a:extLst>
          </p:cNvPr>
          <p:cNvSpPr/>
          <p:nvPr/>
        </p:nvSpPr>
        <p:spPr>
          <a:xfrm>
            <a:off x="3760849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D4D5F38-6DAE-46DF-B4FB-0F835CAACE0B}"/>
              </a:ext>
            </a:extLst>
          </p:cNvPr>
          <p:cNvSpPr/>
          <p:nvPr/>
        </p:nvSpPr>
        <p:spPr>
          <a:xfrm>
            <a:off x="3534119" y="570906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F6893F1-7ABC-482E-94FD-855FBA53555E}"/>
              </a:ext>
            </a:extLst>
          </p:cNvPr>
          <p:cNvSpPr/>
          <p:nvPr/>
        </p:nvSpPr>
        <p:spPr>
          <a:xfrm>
            <a:off x="3044352" y="10355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6DC7452-3DA3-4CA9-AD87-D4669E34B5EC}"/>
              </a:ext>
            </a:extLst>
          </p:cNvPr>
          <p:cNvSpPr/>
          <p:nvPr/>
        </p:nvSpPr>
        <p:spPr>
          <a:xfrm>
            <a:off x="2757895" y="554307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258518-1B5F-44AB-8512-ED3AAED854C4}"/>
              </a:ext>
            </a:extLst>
          </p:cNvPr>
          <p:cNvSpPr/>
          <p:nvPr/>
        </p:nvSpPr>
        <p:spPr>
          <a:xfrm>
            <a:off x="7323670" y="264657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2C5718E-F242-4A58-BEC2-7B58B2561DBF}"/>
              </a:ext>
            </a:extLst>
          </p:cNvPr>
          <p:cNvSpPr/>
          <p:nvPr/>
        </p:nvSpPr>
        <p:spPr>
          <a:xfrm>
            <a:off x="7305470" y="40301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CD4BF6D-E294-4EDC-A159-866B81AF9040}"/>
              </a:ext>
            </a:extLst>
          </p:cNvPr>
          <p:cNvSpPr/>
          <p:nvPr/>
        </p:nvSpPr>
        <p:spPr>
          <a:xfrm>
            <a:off x="7441950" y="33312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8D74DB-9E50-4404-B133-0EE0B00F5006}"/>
              </a:ext>
            </a:extLst>
          </p:cNvPr>
          <p:cNvSpPr txBox="1"/>
          <p:nvPr/>
        </p:nvSpPr>
        <p:spPr>
          <a:xfrm>
            <a:off x="5144916" y="3162126"/>
            <a:ext cx="1844611" cy="655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Community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557A3DA-E311-4DF8-836A-DF586A16A875}"/>
              </a:ext>
            </a:extLst>
          </p:cNvPr>
          <p:cNvSpPr/>
          <p:nvPr/>
        </p:nvSpPr>
        <p:spPr>
          <a:xfrm>
            <a:off x="3762277" y="936664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9C1092C-1D9E-4681-A3D5-E23C781E78D2}"/>
              </a:ext>
            </a:extLst>
          </p:cNvPr>
          <p:cNvSpPr/>
          <p:nvPr/>
        </p:nvSpPr>
        <p:spPr>
          <a:xfrm>
            <a:off x="5136152" y="1007176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D660155-9310-409C-B445-E22DF75BF0C3}"/>
              </a:ext>
            </a:extLst>
          </p:cNvPr>
          <p:cNvSpPr/>
          <p:nvPr/>
        </p:nvSpPr>
        <p:spPr>
          <a:xfrm>
            <a:off x="6551682" y="169219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8921932-0493-4686-8A6D-0DCBDCB23D3B}"/>
              </a:ext>
            </a:extLst>
          </p:cNvPr>
          <p:cNvSpPr/>
          <p:nvPr/>
        </p:nvSpPr>
        <p:spPr>
          <a:xfrm>
            <a:off x="7325770" y="264596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B023EAC-643D-450D-A770-1ECB62564DB9}"/>
              </a:ext>
            </a:extLst>
          </p:cNvPr>
          <p:cNvSpPr/>
          <p:nvPr/>
        </p:nvSpPr>
        <p:spPr>
          <a:xfrm>
            <a:off x="7305399" y="4029076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3E1045F-1521-45F9-9C02-746BD10827E8}"/>
              </a:ext>
            </a:extLst>
          </p:cNvPr>
          <p:cNvSpPr/>
          <p:nvPr/>
        </p:nvSpPr>
        <p:spPr>
          <a:xfrm>
            <a:off x="6572629" y="4891203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B9D911B-83B5-4DD7-98B5-B77368DE6AB1}"/>
              </a:ext>
            </a:extLst>
          </p:cNvPr>
          <p:cNvSpPr/>
          <p:nvPr/>
        </p:nvSpPr>
        <p:spPr>
          <a:xfrm>
            <a:off x="5084946" y="564167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AB4B5F3-12C5-42EE-8167-FB8A1F00F1F8}"/>
              </a:ext>
            </a:extLst>
          </p:cNvPr>
          <p:cNvSpPr/>
          <p:nvPr/>
        </p:nvSpPr>
        <p:spPr>
          <a:xfrm>
            <a:off x="3533484" y="570636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5E7057F-1230-4F67-8748-E927DD434AC3}"/>
              </a:ext>
            </a:extLst>
          </p:cNvPr>
          <p:cNvSpPr/>
          <p:nvPr/>
        </p:nvSpPr>
        <p:spPr>
          <a:xfrm>
            <a:off x="5931209" y="5309885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3591B27-CF2A-48DE-9423-7D5DE9592CBA}"/>
              </a:ext>
            </a:extLst>
          </p:cNvPr>
          <p:cNvSpPr/>
          <p:nvPr/>
        </p:nvSpPr>
        <p:spPr>
          <a:xfrm>
            <a:off x="5890487" y="131640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6C2253-DE20-488F-8BF2-0CE7654C0A11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37" name="Grafik 8" descr="Grafik 8">
              <a:extLst>
                <a:ext uri="{FF2B5EF4-FFF2-40B4-BE49-F238E27FC236}">
                  <a16:creationId xmlns:a16="http://schemas.microsoft.com/office/drawing/2014/main" id="{CE57DDB7-4977-4865-AB89-FA0D87742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B96710-BB98-4750-91E4-9A1FCBE4621B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93F0D22E-F34B-4466-80FF-103D704B5558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3543138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4115 0.1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63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19844 0.114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56 0.08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4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20664 0.07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39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3086 0.0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2669 -0.047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23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 -0.081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40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20351 -0.08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-43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19284 -0.1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-5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12136 -0.13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5C6283A4-4330-4084-B5CF-2B53440402B2}"/>
              </a:ext>
            </a:extLst>
          </p:cNvPr>
          <p:cNvSpPr/>
          <p:nvPr/>
        </p:nvSpPr>
        <p:spPr>
          <a:xfrm>
            <a:off x="787440" y="1945592"/>
            <a:ext cx="4013046" cy="312455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A65EFA0-74B4-4430-9E0B-1760BF5E547E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8842915-CB27-49A1-96CF-6D5CC0F1957C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FA33FF-484F-4F78-BFA1-407295A22F31}"/>
              </a:ext>
            </a:extLst>
          </p:cNvPr>
          <p:cNvSpPr/>
          <p:nvPr/>
        </p:nvSpPr>
        <p:spPr>
          <a:xfrm>
            <a:off x="5136149" y="100680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8CD4C0-0957-4F93-95E1-1E03DBBC507F}"/>
              </a:ext>
            </a:extLst>
          </p:cNvPr>
          <p:cNvSpPr/>
          <p:nvPr/>
        </p:nvSpPr>
        <p:spPr>
          <a:xfrm>
            <a:off x="5890283" y="131711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9706222-F305-4433-AA46-A5C8ADA295BA}"/>
              </a:ext>
            </a:extLst>
          </p:cNvPr>
          <p:cNvSpPr/>
          <p:nvPr/>
        </p:nvSpPr>
        <p:spPr>
          <a:xfrm>
            <a:off x="6551732" y="169193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1465ADA-984D-45DB-84BA-63F379A8A47A}"/>
              </a:ext>
            </a:extLst>
          </p:cNvPr>
          <p:cNvSpPr/>
          <p:nvPr/>
        </p:nvSpPr>
        <p:spPr>
          <a:xfrm>
            <a:off x="7039064" y="217741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657D9D5-6956-46AA-8924-78187AB751FC}"/>
              </a:ext>
            </a:extLst>
          </p:cNvPr>
          <p:cNvSpPr/>
          <p:nvPr/>
        </p:nvSpPr>
        <p:spPr>
          <a:xfrm>
            <a:off x="7025508" y="4501848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1BDBFAA-FD6C-4B0A-B57D-B9A4C1A2C8A1}"/>
              </a:ext>
            </a:extLst>
          </p:cNvPr>
          <p:cNvSpPr/>
          <p:nvPr/>
        </p:nvSpPr>
        <p:spPr>
          <a:xfrm>
            <a:off x="5085144" y="5641424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72D9DE8-5BBB-469F-B26D-23D69A47D7CB}"/>
              </a:ext>
            </a:extLst>
          </p:cNvPr>
          <p:cNvSpPr/>
          <p:nvPr/>
        </p:nvSpPr>
        <p:spPr>
          <a:xfrm>
            <a:off x="6572414" y="489347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903C52-39EA-4B10-BA09-3C7D3F48E477}"/>
              </a:ext>
            </a:extLst>
          </p:cNvPr>
          <p:cNvSpPr/>
          <p:nvPr/>
        </p:nvSpPr>
        <p:spPr>
          <a:xfrm>
            <a:off x="5932944" y="531232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C112FA8-C1EF-4D4E-9FD8-D65936243AB7}"/>
              </a:ext>
            </a:extLst>
          </p:cNvPr>
          <p:cNvSpPr/>
          <p:nvPr/>
        </p:nvSpPr>
        <p:spPr>
          <a:xfrm>
            <a:off x="4436473" y="57316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7CF89F1-D73E-43AC-944C-E8FA82B531C7}"/>
              </a:ext>
            </a:extLst>
          </p:cNvPr>
          <p:cNvSpPr/>
          <p:nvPr/>
        </p:nvSpPr>
        <p:spPr>
          <a:xfrm>
            <a:off x="4478142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D9838C-DF3E-4283-9846-7C802C4D1760}"/>
              </a:ext>
            </a:extLst>
          </p:cNvPr>
          <p:cNvSpPr/>
          <p:nvPr/>
        </p:nvSpPr>
        <p:spPr>
          <a:xfrm>
            <a:off x="3760849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D4D5F38-6DAE-46DF-B4FB-0F835CAACE0B}"/>
              </a:ext>
            </a:extLst>
          </p:cNvPr>
          <p:cNvSpPr/>
          <p:nvPr/>
        </p:nvSpPr>
        <p:spPr>
          <a:xfrm>
            <a:off x="3534119" y="570906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F6893F1-7ABC-482E-94FD-855FBA53555E}"/>
              </a:ext>
            </a:extLst>
          </p:cNvPr>
          <p:cNvSpPr/>
          <p:nvPr/>
        </p:nvSpPr>
        <p:spPr>
          <a:xfrm>
            <a:off x="3044352" y="10355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6DC7452-3DA3-4CA9-AD87-D4669E34B5EC}"/>
              </a:ext>
            </a:extLst>
          </p:cNvPr>
          <p:cNvSpPr/>
          <p:nvPr/>
        </p:nvSpPr>
        <p:spPr>
          <a:xfrm>
            <a:off x="2757895" y="554307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258518-1B5F-44AB-8512-ED3AAED854C4}"/>
              </a:ext>
            </a:extLst>
          </p:cNvPr>
          <p:cNvSpPr/>
          <p:nvPr/>
        </p:nvSpPr>
        <p:spPr>
          <a:xfrm>
            <a:off x="7323670" y="264657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2C5718E-F242-4A58-BEC2-7B58B2561DBF}"/>
              </a:ext>
            </a:extLst>
          </p:cNvPr>
          <p:cNvSpPr/>
          <p:nvPr/>
        </p:nvSpPr>
        <p:spPr>
          <a:xfrm>
            <a:off x="7305470" y="40301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CD4BF6D-E294-4EDC-A159-866B81AF9040}"/>
              </a:ext>
            </a:extLst>
          </p:cNvPr>
          <p:cNvSpPr/>
          <p:nvPr/>
        </p:nvSpPr>
        <p:spPr>
          <a:xfrm>
            <a:off x="7441950" y="33312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8D74DB-9E50-4404-B133-0EE0B00F5006}"/>
              </a:ext>
            </a:extLst>
          </p:cNvPr>
          <p:cNvSpPr txBox="1"/>
          <p:nvPr/>
        </p:nvSpPr>
        <p:spPr>
          <a:xfrm>
            <a:off x="5144916" y="3162126"/>
            <a:ext cx="1844611" cy="655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Community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D51DF6F-2DEA-4B41-ADC2-FABE29542C39}"/>
              </a:ext>
            </a:extLst>
          </p:cNvPr>
          <p:cNvSpPr/>
          <p:nvPr/>
        </p:nvSpPr>
        <p:spPr>
          <a:xfrm>
            <a:off x="2040382" y="181467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08B420A-F2A7-4EDF-98AC-B04045EF8AC2}"/>
              </a:ext>
            </a:extLst>
          </p:cNvPr>
          <p:cNvSpPr/>
          <p:nvPr/>
        </p:nvSpPr>
        <p:spPr>
          <a:xfrm>
            <a:off x="2711398" y="179647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5206224-E055-4FDC-A44E-3EF341FD0587}"/>
              </a:ext>
            </a:extLst>
          </p:cNvPr>
          <p:cNvSpPr/>
          <p:nvPr/>
        </p:nvSpPr>
        <p:spPr>
          <a:xfrm>
            <a:off x="3382416" y="191475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824F7C2-6A13-4651-B6C7-541D4C680062}"/>
              </a:ext>
            </a:extLst>
          </p:cNvPr>
          <p:cNvSpPr/>
          <p:nvPr/>
        </p:nvSpPr>
        <p:spPr>
          <a:xfrm>
            <a:off x="4026217" y="2241565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801F549-6DEE-4BF5-92DB-16503A661F6B}"/>
              </a:ext>
            </a:extLst>
          </p:cNvPr>
          <p:cNvSpPr/>
          <p:nvPr/>
        </p:nvSpPr>
        <p:spPr>
          <a:xfrm>
            <a:off x="4508467" y="2890841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18CFD80-40CF-4581-B32E-4F31BD216057}"/>
              </a:ext>
            </a:extLst>
          </p:cNvPr>
          <p:cNvSpPr/>
          <p:nvPr/>
        </p:nvSpPr>
        <p:spPr>
          <a:xfrm>
            <a:off x="4542610" y="3706084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0891DF6-E4E5-4358-9C54-5723726AC2C4}"/>
              </a:ext>
            </a:extLst>
          </p:cNvPr>
          <p:cNvSpPr/>
          <p:nvPr/>
        </p:nvSpPr>
        <p:spPr>
          <a:xfrm>
            <a:off x="3450656" y="471255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2DD1024-ABE9-460A-BBB4-2A8C6BA72DBD}"/>
              </a:ext>
            </a:extLst>
          </p:cNvPr>
          <p:cNvSpPr/>
          <p:nvPr/>
        </p:nvSpPr>
        <p:spPr>
          <a:xfrm>
            <a:off x="2735550" y="4885431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BE87975-BDD7-4B96-BD0C-5A7F73D4BED7}"/>
              </a:ext>
            </a:extLst>
          </p:cNvPr>
          <p:cNvSpPr/>
          <p:nvPr/>
        </p:nvSpPr>
        <p:spPr>
          <a:xfrm>
            <a:off x="2050277" y="479446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61E740E-231D-49B8-8A9E-95E0D7E55011}"/>
              </a:ext>
            </a:extLst>
          </p:cNvPr>
          <p:cNvSpPr txBox="1"/>
          <p:nvPr/>
        </p:nvSpPr>
        <p:spPr>
          <a:xfrm>
            <a:off x="2698553" y="3197687"/>
            <a:ext cx="184461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/>
              <a:t>Team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5C9209B-ECBF-4B74-8FEB-1C790E53067E}"/>
              </a:ext>
            </a:extLst>
          </p:cNvPr>
          <p:cNvSpPr/>
          <p:nvPr/>
        </p:nvSpPr>
        <p:spPr>
          <a:xfrm>
            <a:off x="4131974" y="432414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395A0F-5383-4E19-BAA9-91E5B41B0A5C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39" name="Grafik 8" descr="Grafik 8">
              <a:extLst>
                <a:ext uri="{FF2B5EF4-FFF2-40B4-BE49-F238E27FC236}">
                  <a16:creationId xmlns:a16="http://schemas.microsoft.com/office/drawing/2014/main" id="{E1942E28-1993-4727-9607-43A5B494E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13EF716-5193-4D55-8604-F9D286CF841E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B864F06A-3068-4708-91DF-7A871D60A75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3483924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2C1E6A1-5E30-4C18-BF6A-65F0E102D4A9}"/>
              </a:ext>
            </a:extLst>
          </p:cNvPr>
          <p:cNvSpPr/>
          <p:nvPr/>
        </p:nvSpPr>
        <p:spPr>
          <a:xfrm>
            <a:off x="787440" y="1945592"/>
            <a:ext cx="4013046" cy="312455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A65EFA0-74B4-4430-9E0B-1760BF5E547E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8842915-CB27-49A1-96CF-6D5CC0F1957C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FA33FF-484F-4F78-BFA1-407295A22F31}"/>
              </a:ext>
            </a:extLst>
          </p:cNvPr>
          <p:cNvSpPr/>
          <p:nvPr/>
        </p:nvSpPr>
        <p:spPr>
          <a:xfrm>
            <a:off x="5136149" y="100680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8CD4C0-0957-4F93-95E1-1E03DBBC507F}"/>
              </a:ext>
            </a:extLst>
          </p:cNvPr>
          <p:cNvSpPr/>
          <p:nvPr/>
        </p:nvSpPr>
        <p:spPr>
          <a:xfrm>
            <a:off x="5890283" y="131711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9706222-F305-4433-AA46-A5C8ADA295BA}"/>
              </a:ext>
            </a:extLst>
          </p:cNvPr>
          <p:cNvSpPr/>
          <p:nvPr/>
        </p:nvSpPr>
        <p:spPr>
          <a:xfrm>
            <a:off x="6551732" y="169193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1465ADA-984D-45DB-84BA-63F379A8A47A}"/>
              </a:ext>
            </a:extLst>
          </p:cNvPr>
          <p:cNvSpPr/>
          <p:nvPr/>
        </p:nvSpPr>
        <p:spPr>
          <a:xfrm>
            <a:off x="7039064" y="217741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657D9D5-6956-46AA-8924-78187AB751FC}"/>
              </a:ext>
            </a:extLst>
          </p:cNvPr>
          <p:cNvSpPr/>
          <p:nvPr/>
        </p:nvSpPr>
        <p:spPr>
          <a:xfrm>
            <a:off x="7025508" y="4501848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1BDBFAA-FD6C-4B0A-B57D-B9A4C1A2C8A1}"/>
              </a:ext>
            </a:extLst>
          </p:cNvPr>
          <p:cNvSpPr/>
          <p:nvPr/>
        </p:nvSpPr>
        <p:spPr>
          <a:xfrm>
            <a:off x="5085144" y="5641424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72D9DE8-5BBB-469F-B26D-23D69A47D7CB}"/>
              </a:ext>
            </a:extLst>
          </p:cNvPr>
          <p:cNvSpPr/>
          <p:nvPr/>
        </p:nvSpPr>
        <p:spPr>
          <a:xfrm>
            <a:off x="6572414" y="489347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903C52-39EA-4B10-BA09-3C7D3F48E477}"/>
              </a:ext>
            </a:extLst>
          </p:cNvPr>
          <p:cNvSpPr/>
          <p:nvPr/>
        </p:nvSpPr>
        <p:spPr>
          <a:xfrm>
            <a:off x="5932944" y="531232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C112FA8-C1EF-4D4E-9FD8-D65936243AB7}"/>
              </a:ext>
            </a:extLst>
          </p:cNvPr>
          <p:cNvSpPr/>
          <p:nvPr/>
        </p:nvSpPr>
        <p:spPr>
          <a:xfrm>
            <a:off x="4436473" y="57316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7CF89F1-D73E-43AC-944C-E8FA82B531C7}"/>
              </a:ext>
            </a:extLst>
          </p:cNvPr>
          <p:cNvSpPr/>
          <p:nvPr/>
        </p:nvSpPr>
        <p:spPr>
          <a:xfrm>
            <a:off x="4478142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D9838C-DF3E-4283-9846-7C802C4D1760}"/>
              </a:ext>
            </a:extLst>
          </p:cNvPr>
          <p:cNvSpPr/>
          <p:nvPr/>
        </p:nvSpPr>
        <p:spPr>
          <a:xfrm>
            <a:off x="3760849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D4D5F38-6DAE-46DF-B4FB-0F835CAACE0B}"/>
              </a:ext>
            </a:extLst>
          </p:cNvPr>
          <p:cNvSpPr/>
          <p:nvPr/>
        </p:nvSpPr>
        <p:spPr>
          <a:xfrm>
            <a:off x="3534119" y="570906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F6893F1-7ABC-482E-94FD-855FBA53555E}"/>
              </a:ext>
            </a:extLst>
          </p:cNvPr>
          <p:cNvSpPr/>
          <p:nvPr/>
        </p:nvSpPr>
        <p:spPr>
          <a:xfrm>
            <a:off x="3044352" y="10355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6DC7452-3DA3-4CA9-AD87-D4669E34B5EC}"/>
              </a:ext>
            </a:extLst>
          </p:cNvPr>
          <p:cNvSpPr/>
          <p:nvPr/>
        </p:nvSpPr>
        <p:spPr>
          <a:xfrm>
            <a:off x="2757895" y="554307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258518-1B5F-44AB-8512-ED3AAED854C4}"/>
              </a:ext>
            </a:extLst>
          </p:cNvPr>
          <p:cNvSpPr/>
          <p:nvPr/>
        </p:nvSpPr>
        <p:spPr>
          <a:xfrm>
            <a:off x="7323670" y="264657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2C5718E-F242-4A58-BEC2-7B58B2561DBF}"/>
              </a:ext>
            </a:extLst>
          </p:cNvPr>
          <p:cNvSpPr/>
          <p:nvPr/>
        </p:nvSpPr>
        <p:spPr>
          <a:xfrm>
            <a:off x="7305470" y="40301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CD4BF6D-E294-4EDC-A159-866B81AF9040}"/>
              </a:ext>
            </a:extLst>
          </p:cNvPr>
          <p:cNvSpPr/>
          <p:nvPr/>
        </p:nvSpPr>
        <p:spPr>
          <a:xfrm>
            <a:off x="7441950" y="33312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8D74DB-9E50-4404-B133-0EE0B00F5006}"/>
              </a:ext>
            </a:extLst>
          </p:cNvPr>
          <p:cNvSpPr txBox="1"/>
          <p:nvPr/>
        </p:nvSpPr>
        <p:spPr>
          <a:xfrm>
            <a:off x="5144916" y="3162126"/>
            <a:ext cx="1844611" cy="655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Community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C62DA7-F38F-45B6-BD4E-53D1940CBC57}"/>
              </a:ext>
            </a:extLst>
          </p:cNvPr>
          <p:cNvSpPr/>
          <p:nvPr/>
        </p:nvSpPr>
        <p:spPr>
          <a:xfrm>
            <a:off x="2040382" y="181467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684D428-5EF6-450A-8BA2-F0A1F9FF4971}"/>
              </a:ext>
            </a:extLst>
          </p:cNvPr>
          <p:cNvSpPr/>
          <p:nvPr/>
        </p:nvSpPr>
        <p:spPr>
          <a:xfrm>
            <a:off x="2711398" y="179647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0C6C146-07D5-4877-9D5A-25887098FC4A}"/>
              </a:ext>
            </a:extLst>
          </p:cNvPr>
          <p:cNvSpPr/>
          <p:nvPr/>
        </p:nvSpPr>
        <p:spPr>
          <a:xfrm>
            <a:off x="3382416" y="191475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ECCC94-2F4B-4561-9D6C-71018095DB91}"/>
              </a:ext>
            </a:extLst>
          </p:cNvPr>
          <p:cNvSpPr/>
          <p:nvPr/>
        </p:nvSpPr>
        <p:spPr>
          <a:xfrm>
            <a:off x="4026217" y="2241565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19F1AE-FED1-444E-A0AB-0A4D4CD1F847}"/>
              </a:ext>
            </a:extLst>
          </p:cNvPr>
          <p:cNvSpPr/>
          <p:nvPr/>
        </p:nvSpPr>
        <p:spPr>
          <a:xfrm>
            <a:off x="4508467" y="2890841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D733E4E-6F3E-46A5-A024-417C4427C7ED}"/>
              </a:ext>
            </a:extLst>
          </p:cNvPr>
          <p:cNvSpPr/>
          <p:nvPr/>
        </p:nvSpPr>
        <p:spPr>
          <a:xfrm>
            <a:off x="4542610" y="3706084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D41938A-17BE-4C6D-BBA6-8C4CA932E5DE}"/>
              </a:ext>
            </a:extLst>
          </p:cNvPr>
          <p:cNvSpPr/>
          <p:nvPr/>
        </p:nvSpPr>
        <p:spPr>
          <a:xfrm>
            <a:off x="3450656" y="471255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947D773-EB71-402C-87F4-E22911FB5433}"/>
              </a:ext>
            </a:extLst>
          </p:cNvPr>
          <p:cNvSpPr/>
          <p:nvPr/>
        </p:nvSpPr>
        <p:spPr>
          <a:xfrm>
            <a:off x="2735550" y="4885431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5218DA4-9F48-4846-AC70-313711555828}"/>
              </a:ext>
            </a:extLst>
          </p:cNvPr>
          <p:cNvSpPr/>
          <p:nvPr/>
        </p:nvSpPr>
        <p:spPr>
          <a:xfrm>
            <a:off x="2050277" y="479446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1E5844-D995-472E-87D4-AE9FDDE03C9D}"/>
              </a:ext>
            </a:extLst>
          </p:cNvPr>
          <p:cNvSpPr txBox="1"/>
          <p:nvPr/>
        </p:nvSpPr>
        <p:spPr>
          <a:xfrm>
            <a:off x="2698553" y="3197687"/>
            <a:ext cx="184461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/>
              <a:t>Team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46A68B8-5E11-4D4A-B5EB-86BEC8D5C177}"/>
              </a:ext>
            </a:extLst>
          </p:cNvPr>
          <p:cNvSpPr/>
          <p:nvPr/>
        </p:nvSpPr>
        <p:spPr>
          <a:xfrm>
            <a:off x="4131974" y="432414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150C974-57A9-467F-B562-0539EF170372}"/>
              </a:ext>
            </a:extLst>
          </p:cNvPr>
          <p:cNvSpPr/>
          <p:nvPr/>
        </p:nvSpPr>
        <p:spPr>
          <a:xfrm>
            <a:off x="2711397" y="1796478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F1B1D6E-4F55-414B-9B56-D59208F2621C}"/>
              </a:ext>
            </a:extLst>
          </p:cNvPr>
          <p:cNvSpPr/>
          <p:nvPr/>
        </p:nvSpPr>
        <p:spPr>
          <a:xfrm>
            <a:off x="4027958" y="2245211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90E5F2-3EBA-4607-A6E7-48FAF26D466B}"/>
              </a:ext>
            </a:extLst>
          </p:cNvPr>
          <p:cNvSpPr/>
          <p:nvPr/>
        </p:nvSpPr>
        <p:spPr>
          <a:xfrm>
            <a:off x="4131974" y="4322689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7020BAF-3B3C-42D4-A61C-07FF3C99338C}"/>
              </a:ext>
            </a:extLst>
          </p:cNvPr>
          <p:cNvSpPr/>
          <p:nvPr/>
        </p:nvSpPr>
        <p:spPr>
          <a:xfrm>
            <a:off x="2730748" y="4885721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D38C2AC-E022-4FD5-9F8E-AC3FEC7F9777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43" name="Grafik 8" descr="Grafik 8">
              <a:extLst>
                <a:ext uri="{FF2B5EF4-FFF2-40B4-BE49-F238E27FC236}">
                  <a16:creationId xmlns:a16="http://schemas.microsoft.com/office/drawing/2014/main" id="{BEBD9177-3931-4CA9-AFA8-427A1266E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98C9BA-ABFE-495D-A8CD-D4FCABC17F06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0147B13E-B840-4DE4-A8E5-91F058D94CFE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3330567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1168 0.11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6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15911 0.08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43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16654 -0.06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3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1211 -0.110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2C1E6A1-5E30-4C18-BF6A-65F0E102D4A9}"/>
              </a:ext>
            </a:extLst>
          </p:cNvPr>
          <p:cNvSpPr/>
          <p:nvPr/>
        </p:nvSpPr>
        <p:spPr>
          <a:xfrm>
            <a:off x="787440" y="1945592"/>
            <a:ext cx="4013046" cy="312455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A65EFA0-74B4-4430-9E0B-1760BF5E547E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8842915-CB27-49A1-96CF-6D5CC0F1957C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FA33FF-484F-4F78-BFA1-407295A22F31}"/>
              </a:ext>
            </a:extLst>
          </p:cNvPr>
          <p:cNvSpPr/>
          <p:nvPr/>
        </p:nvSpPr>
        <p:spPr>
          <a:xfrm>
            <a:off x="5136149" y="100680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8CD4C0-0957-4F93-95E1-1E03DBBC507F}"/>
              </a:ext>
            </a:extLst>
          </p:cNvPr>
          <p:cNvSpPr/>
          <p:nvPr/>
        </p:nvSpPr>
        <p:spPr>
          <a:xfrm>
            <a:off x="5890283" y="131711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9706222-F305-4433-AA46-A5C8ADA295BA}"/>
              </a:ext>
            </a:extLst>
          </p:cNvPr>
          <p:cNvSpPr/>
          <p:nvPr/>
        </p:nvSpPr>
        <p:spPr>
          <a:xfrm>
            <a:off x="6551732" y="169193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1465ADA-984D-45DB-84BA-63F379A8A47A}"/>
              </a:ext>
            </a:extLst>
          </p:cNvPr>
          <p:cNvSpPr/>
          <p:nvPr/>
        </p:nvSpPr>
        <p:spPr>
          <a:xfrm>
            <a:off x="7039064" y="217741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657D9D5-6956-46AA-8924-78187AB751FC}"/>
              </a:ext>
            </a:extLst>
          </p:cNvPr>
          <p:cNvSpPr/>
          <p:nvPr/>
        </p:nvSpPr>
        <p:spPr>
          <a:xfrm>
            <a:off x="7025508" y="4501848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1BDBFAA-FD6C-4B0A-B57D-B9A4C1A2C8A1}"/>
              </a:ext>
            </a:extLst>
          </p:cNvPr>
          <p:cNvSpPr/>
          <p:nvPr/>
        </p:nvSpPr>
        <p:spPr>
          <a:xfrm>
            <a:off x="5085144" y="5641424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72D9DE8-5BBB-469F-B26D-23D69A47D7CB}"/>
              </a:ext>
            </a:extLst>
          </p:cNvPr>
          <p:cNvSpPr/>
          <p:nvPr/>
        </p:nvSpPr>
        <p:spPr>
          <a:xfrm>
            <a:off x="6572414" y="489347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903C52-39EA-4B10-BA09-3C7D3F48E477}"/>
              </a:ext>
            </a:extLst>
          </p:cNvPr>
          <p:cNvSpPr/>
          <p:nvPr/>
        </p:nvSpPr>
        <p:spPr>
          <a:xfrm>
            <a:off x="5932944" y="531232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C112FA8-C1EF-4D4E-9FD8-D65936243AB7}"/>
              </a:ext>
            </a:extLst>
          </p:cNvPr>
          <p:cNvSpPr/>
          <p:nvPr/>
        </p:nvSpPr>
        <p:spPr>
          <a:xfrm>
            <a:off x="4436473" y="57316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7CF89F1-D73E-43AC-944C-E8FA82B531C7}"/>
              </a:ext>
            </a:extLst>
          </p:cNvPr>
          <p:cNvSpPr/>
          <p:nvPr/>
        </p:nvSpPr>
        <p:spPr>
          <a:xfrm>
            <a:off x="4478142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D9838C-DF3E-4283-9846-7C802C4D1760}"/>
              </a:ext>
            </a:extLst>
          </p:cNvPr>
          <p:cNvSpPr/>
          <p:nvPr/>
        </p:nvSpPr>
        <p:spPr>
          <a:xfrm>
            <a:off x="3760849" y="93483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D4D5F38-6DAE-46DF-B4FB-0F835CAACE0B}"/>
              </a:ext>
            </a:extLst>
          </p:cNvPr>
          <p:cNvSpPr/>
          <p:nvPr/>
        </p:nvSpPr>
        <p:spPr>
          <a:xfrm>
            <a:off x="3534119" y="570906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F6893F1-7ABC-482E-94FD-855FBA53555E}"/>
              </a:ext>
            </a:extLst>
          </p:cNvPr>
          <p:cNvSpPr/>
          <p:nvPr/>
        </p:nvSpPr>
        <p:spPr>
          <a:xfrm>
            <a:off x="3044352" y="10355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6DC7452-3DA3-4CA9-AD87-D4669E34B5EC}"/>
              </a:ext>
            </a:extLst>
          </p:cNvPr>
          <p:cNvSpPr/>
          <p:nvPr/>
        </p:nvSpPr>
        <p:spPr>
          <a:xfrm>
            <a:off x="2757895" y="5543079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258518-1B5F-44AB-8512-ED3AAED854C4}"/>
              </a:ext>
            </a:extLst>
          </p:cNvPr>
          <p:cNvSpPr/>
          <p:nvPr/>
        </p:nvSpPr>
        <p:spPr>
          <a:xfrm>
            <a:off x="7323670" y="264657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2C5718E-F242-4A58-BEC2-7B58B2561DBF}"/>
              </a:ext>
            </a:extLst>
          </p:cNvPr>
          <p:cNvSpPr/>
          <p:nvPr/>
        </p:nvSpPr>
        <p:spPr>
          <a:xfrm>
            <a:off x="7305470" y="40301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CD4BF6D-E294-4EDC-A159-866B81AF9040}"/>
              </a:ext>
            </a:extLst>
          </p:cNvPr>
          <p:cNvSpPr/>
          <p:nvPr/>
        </p:nvSpPr>
        <p:spPr>
          <a:xfrm>
            <a:off x="7441950" y="33312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8D74DB-9E50-4404-B133-0EE0B00F5006}"/>
              </a:ext>
            </a:extLst>
          </p:cNvPr>
          <p:cNvSpPr txBox="1"/>
          <p:nvPr/>
        </p:nvSpPr>
        <p:spPr>
          <a:xfrm>
            <a:off x="5144916" y="3162126"/>
            <a:ext cx="1844611" cy="6558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Community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C62DA7-F38F-45B6-BD4E-53D1940CBC57}"/>
              </a:ext>
            </a:extLst>
          </p:cNvPr>
          <p:cNvSpPr/>
          <p:nvPr/>
        </p:nvSpPr>
        <p:spPr>
          <a:xfrm>
            <a:off x="2040382" y="181467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684D428-5EF6-450A-8BA2-F0A1F9FF4971}"/>
              </a:ext>
            </a:extLst>
          </p:cNvPr>
          <p:cNvSpPr/>
          <p:nvPr/>
        </p:nvSpPr>
        <p:spPr>
          <a:xfrm>
            <a:off x="2711398" y="179647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0C6C146-07D5-4877-9D5A-25887098FC4A}"/>
              </a:ext>
            </a:extLst>
          </p:cNvPr>
          <p:cNvSpPr/>
          <p:nvPr/>
        </p:nvSpPr>
        <p:spPr>
          <a:xfrm>
            <a:off x="3382416" y="191475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ECCC94-2F4B-4561-9D6C-71018095DB91}"/>
              </a:ext>
            </a:extLst>
          </p:cNvPr>
          <p:cNvSpPr/>
          <p:nvPr/>
        </p:nvSpPr>
        <p:spPr>
          <a:xfrm>
            <a:off x="4026217" y="2241565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19F1AE-FED1-444E-A0AB-0A4D4CD1F847}"/>
              </a:ext>
            </a:extLst>
          </p:cNvPr>
          <p:cNvSpPr/>
          <p:nvPr/>
        </p:nvSpPr>
        <p:spPr>
          <a:xfrm>
            <a:off x="4508467" y="2890841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D733E4E-6F3E-46A5-A024-417C4427C7ED}"/>
              </a:ext>
            </a:extLst>
          </p:cNvPr>
          <p:cNvSpPr/>
          <p:nvPr/>
        </p:nvSpPr>
        <p:spPr>
          <a:xfrm>
            <a:off x="4542610" y="3706084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D41938A-17BE-4C6D-BBA6-8C4CA932E5DE}"/>
              </a:ext>
            </a:extLst>
          </p:cNvPr>
          <p:cNvSpPr/>
          <p:nvPr/>
        </p:nvSpPr>
        <p:spPr>
          <a:xfrm>
            <a:off x="3450656" y="4712558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947D773-EB71-402C-87F4-E22911FB5433}"/>
              </a:ext>
            </a:extLst>
          </p:cNvPr>
          <p:cNvSpPr/>
          <p:nvPr/>
        </p:nvSpPr>
        <p:spPr>
          <a:xfrm>
            <a:off x="2735550" y="4885431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5218DA4-9F48-4846-AC70-313711555828}"/>
              </a:ext>
            </a:extLst>
          </p:cNvPr>
          <p:cNvSpPr/>
          <p:nvPr/>
        </p:nvSpPr>
        <p:spPr>
          <a:xfrm>
            <a:off x="2050277" y="479446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1E5844-D995-472E-87D4-AE9FDDE03C9D}"/>
              </a:ext>
            </a:extLst>
          </p:cNvPr>
          <p:cNvSpPr txBox="1"/>
          <p:nvPr/>
        </p:nvSpPr>
        <p:spPr>
          <a:xfrm>
            <a:off x="2698553" y="3197687"/>
            <a:ext cx="184461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/>
              <a:t>Team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46A68B8-5E11-4D4A-B5EB-86BEC8D5C177}"/>
              </a:ext>
            </a:extLst>
          </p:cNvPr>
          <p:cNvSpPr/>
          <p:nvPr/>
        </p:nvSpPr>
        <p:spPr>
          <a:xfrm>
            <a:off x="4131974" y="4324149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84FD1D-7954-4DC6-A0FF-747372728368}"/>
              </a:ext>
            </a:extLst>
          </p:cNvPr>
          <p:cNvSpPr/>
          <p:nvPr/>
        </p:nvSpPr>
        <p:spPr>
          <a:xfrm>
            <a:off x="787440" y="2727612"/>
            <a:ext cx="1626850" cy="1611554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34B7E2-1775-4A8C-B5E2-358DB3AF6A2C}"/>
              </a:ext>
            </a:extLst>
          </p:cNvPr>
          <p:cNvSpPr txBox="1"/>
          <p:nvPr/>
        </p:nvSpPr>
        <p:spPr>
          <a:xfrm>
            <a:off x="652264" y="3197687"/>
            <a:ext cx="184461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Backbone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Team</a:t>
            </a: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1E4371A-0801-4828-A203-862FCDD45239}"/>
              </a:ext>
            </a:extLst>
          </p:cNvPr>
          <p:cNvSpPr/>
          <p:nvPr/>
        </p:nvSpPr>
        <p:spPr>
          <a:xfrm>
            <a:off x="1285198" y="2574407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536DF0B-1210-415A-AC66-D6AE4ABA47F7}"/>
              </a:ext>
            </a:extLst>
          </p:cNvPr>
          <p:cNvSpPr/>
          <p:nvPr/>
        </p:nvSpPr>
        <p:spPr>
          <a:xfrm>
            <a:off x="2086057" y="2838700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61B686D-AAB5-4E9E-BB8A-8032FCE8FA84}"/>
              </a:ext>
            </a:extLst>
          </p:cNvPr>
          <p:cNvSpPr/>
          <p:nvPr/>
        </p:nvSpPr>
        <p:spPr>
          <a:xfrm>
            <a:off x="2095039" y="3865744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6A4404A-249C-4AD1-9925-73526102D9F7}"/>
              </a:ext>
            </a:extLst>
          </p:cNvPr>
          <p:cNvSpPr/>
          <p:nvPr/>
        </p:nvSpPr>
        <p:spPr>
          <a:xfrm>
            <a:off x="1358363" y="4118882"/>
            <a:ext cx="364013" cy="33198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F72DD5-3767-436F-9E7A-CC811CA36E24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45" name="Grafik 8" descr="Grafik 8">
              <a:extLst>
                <a:ext uri="{FF2B5EF4-FFF2-40B4-BE49-F238E27FC236}">
                  <a16:creationId xmlns:a16="http://schemas.microsoft.com/office/drawing/2014/main" id="{FFB3C12F-50C3-4052-9850-EFFD1800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A6A1D8-343E-42F9-B99E-D8A22CF68679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D970BB8B-2B48-43F3-A45E-3EE57B8F1010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297284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33D2FA-CA83-4969-840C-8264033FA58E}"/>
              </a:ext>
            </a:extLst>
          </p:cNvPr>
          <p:cNvGrpSpPr/>
          <p:nvPr/>
        </p:nvGrpSpPr>
        <p:grpSpPr>
          <a:xfrm>
            <a:off x="652264" y="241543"/>
            <a:ext cx="10763177" cy="6473764"/>
            <a:chOff x="652264" y="241543"/>
            <a:chExt cx="10763177" cy="647376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2"/>
              <a:ext cx="6832560" cy="4872743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7A0130-9218-4D2E-AD6E-A99892586C68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2D5D7774-D4B6-4CC6-A2C4-CD70E03C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6CEA91-0B05-436A-97E3-80CCA064AE9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D35BD3F3-0358-4FC4-BEC5-505D02C58D0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30917430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33D2FA-CA83-4969-840C-8264033FA58E}"/>
              </a:ext>
            </a:extLst>
          </p:cNvPr>
          <p:cNvGrpSpPr/>
          <p:nvPr/>
        </p:nvGrpSpPr>
        <p:grpSpPr>
          <a:xfrm>
            <a:off x="652264" y="241543"/>
            <a:ext cx="10763177" cy="6473764"/>
            <a:chOff x="652264" y="241543"/>
            <a:chExt cx="10763177" cy="64737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2"/>
              <a:ext cx="6832560" cy="4872743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7A0130-9218-4D2E-AD6E-A99892586C68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2D5D7774-D4B6-4CC6-A2C4-CD70E03C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6CEA91-0B05-436A-97E3-80CCA064AE9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D35BD3F3-0358-4FC4-BEC5-505D02C58D0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11991850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33D2FA-CA83-4969-840C-8264033FA58E}"/>
              </a:ext>
            </a:extLst>
          </p:cNvPr>
          <p:cNvGrpSpPr/>
          <p:nvPr/>
        </p:nvGrpSpPr>
        <p:grpSpPr>
          <a:xfrm>
            <a:off x="652264" y="241543"/>
            <a:ext cx="10763177" cy="6473764"/>
            <a:chOff x="652264" y="241543"/>
            <a:chExt cx="10763177" cy="64737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2"/>
              <a:ext cx="6832560" cy="4872743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7A0130-9218-4D2E-AD6E-A99892586C68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2D5D7774-D4B6-4CC6-A2C4-CD70E03C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6CEA91-0B05-436A-97E3-80CCA064AE9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D35BD3F3-0358-4FC4-BEC5-505D02C58D0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23936146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EEFE6FFB-A3F2-4A11-9E38-0E92F0CCAAB1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 dirty="0"/>
              <a:t>The Jacobs Foundation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61AB3C-5A0F-4092-A4C8-C47D4D4B3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0" y="541314"/>
            <a:ext cx="12192000" cy="55846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96887F-D272-4F29-899E-8AA3651FE935}"/>
              </a:ext>
            </a:extLst>
          </p:cNvPr>
          <p:cNvGrpSpPr/>
          <p:nvPr/>
        </p:nvGrpSpPr>
        <p:grpSpPr>
          <a:xfrm>
            <a:off x="10751183" y="6189936"/>
            <a:ext cx="1131684" cy="400110"/>
            <a:chOff x="8977674" y="5506634"/>
            <a:chExt cx="2828045" cy="1039771"/>
          </a:xfrm>
        </p:grpSpPr>
        <p:pic>
          <p:nvPicPr>
            <p:cNvPr id="16" name="Grafik 8" descr="Grafik 8">
              <a:extLst>
                <a:ext uri="{FF2B5EF4-FFF2-40B4-BE49-F238E27FC236}">
                  <a16:creationId xmlns:a16="http://schemas.microsoft.com/office/drawing/2014/main" id="{6B65CDEA-02E3-422F-AD5F-93649A2B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70C32-AD44-428E-AFE1-0B5BBD688838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9354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33D2FA-CA83-4969-840C-8264033FA58E}"/>
              </a:ext>
            </a:extLst>
          </p:cNvPr>
          <p:cNvGrpSpPr/>
          <p:nvPr/>
        </p:nvGrpSpPr>
        <p:grpSpPr>
          <a:xfrm>
            <a:off x="652264" y="241543"/>
            <a:ext cx="10763177" cy="6473764"/>
            <a:chOff x="652264" y="241543"/>
            <a:chExt cx="10763177" cy="647376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2"/>
              <a:ext cx="6832560" cy="487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7A0130-9218-4D2E-AD6E-A99892586C68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2D5D7774-D4B6-4CC6-A2C4-CD70E03C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6CEA91-0B05-436A-97E3-80CCA064AE9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D35BD3F3-0358-4FC4-BEC5-505D02C58D0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16359148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33D2FA-CA83-4969-840C-8264033FA58E}"/>
              </a:ext>
            </a:extLst>
          </p:cNvPr>
          <p:cNvGrpSpPr/>
          <p:nvPr/>
        </p:nvGrpSpPr>
        <p:grpSpPr>
          <a:xfrm>
            <a:off x="652264" y="241543"/>
            <a:ext cx="10763177" cy="6473764"/>
            <a:chOff x="652264" y="241543"/>
            <a:chExt cx="10763177" cy="647376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2"/>
              <a:ext cx="6832560" cy="487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3A9A60-BAF6-48F0-B451-B4A7B5AB2475}"/>
                </a:ext>
              </a:extLst>
            </p:cNvPr>
            <p:cNvSpPr txBox="1"/>
            <p:nvPr/>
          </p:nvSpPr>
          <p:spPr>
            <a:xfrm>
              <a:off x="8665691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Learning Ecosystem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7A0130-9218-4D2E-AD6E-A99892586C68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2D5D7774-D4B6-4CC6-A2C4-CD70E03C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6CEA91-0B05-436A-97E3-80CCA064AE9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D35BD3F3-0358-4FC4-BEC5-505D02C58D0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24306216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33D2FA-CA83-4969-840C-8264033FA58E}"/>
              </a:ext>
            </a:extLst>
          </p:cNvPr>
          <p:cNvGrpSpPr/>
          <p:nvPr/>
        </p:nvGrpSpPr>
        <p:grpSpPr>
          <a:xfrm>
            <a:off x="652264" y="241543"/>
            <a:ext cx="10763177" cy="6473764"/>
            <a:chOff x="652264" y="241543"/>
            <a:chExt cx="10763177" cy="6473764"/>
          </a:xfrm>
          <a:noFill/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grp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2"/>
              <a:ext cx="6832560" cy="4872743"/>
            </a:xfrm>
            <a:prstGeom prst="ellips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3A9A60-BAF6-48F0-B451-B4A7B5AB2475}"/>
                </a:ext>
              </a:extLst>
            </p:cNvPr>
            <p:cNvSpPr txBox="1"/>
            <p:nvPr/>
          </p:nvSpPr>
          <p:spPr>
            <a:xfrm>
              <a:off x="8665691" y="3162126"/>
              <a:ext cx="1844611" cy="6558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Learning Ecosystem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7A0130-9218-4D2E-AD6E-A99892586C68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2D5D7774-D4B6-4CC6-A2C4-CD70E03C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6CEA91-0B05-436A-97E3-80CCA064AE9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D35BD3F3-0358-4FC4-BEC5-505D02C58D0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A Community of Change Leaders</a:t>
            </a:r>
          </a:p>
        </p:txBody>
      </p:sp>
    </p:spTree>
    <p:extLst>
      <p:ext uri="{BB962C8B-B14F-4D97-AF65-F5344CB8AC3E}">
        <p14:creationId xmlns:p14="http://schemas.microsoft.com/office/powerpoint/2010/main" val="30941810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7925EF-6049-4A85-BE5B-DC29A1B726CF}"/>
              </a:ext>
            </a:extLst>
          </p:cNvPr>
          <p:cNvGrpSpPr/>
          <p:nvPr/>
        </p:nvGrpSpPr>
        <p:grpSpPr>
          <a:xfrm>
            <a:off x="652264" y="91643"/>
            <a:ext cx="10763177" cy="6473764"/>
            <a:chOff x="652264" y="241543"/>
            <a:chExt cx="10763177" cy="64737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1"/>
              <a:ext cx="6832560" cy="487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3A9A60-BAF6-48F0-B451-B4A7B5AB2475}"/>
                </a:ext>
              </a:extLst>
            </p:cNvPr>
            <p:cNvSpPr txBox="1"/>
            <p:nvPr/>
          </p:nvSpPr>
          <p:spPr>
            <a:xfrm>
              <a:off x="8665691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Learning Ecosystem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cene3d>
              <a:camera prst="perspectiveRelaxedModerately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D6D870-23B1-46CC-99A4-9C675AF7704E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5" name="Grafik 8" descr="Grafik 8">
              <a:extLst>
                <a:ext uri="{FF2B5EF4-FFF2-40B4-BE49-F238E27FC236}">
                  <a16:creationId xmlns:a16="http://schemas.microsoft.com/office/drawing/2014/main" id="{9C5EC857-B03D-442C-89E1-74E8D055E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E1B02D-101E-4F6F-A2F9-A15E62604315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F02DA30B-E861-4EAC-9D76-BFBBD4C937F0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Systemic Change</a:t>
            </a:r>
          </a:p>
        </p:txBody>
      </p:sp>
    </p:spTree>
    <p:extLst>
      <p:ext uri="{BB962C8B-B14F-4D97-AF65-F5344CB8AC3E}">
        <p14:creationId xmlns:p14="http://schemas.microsoft.com/office/powerpoint/2010/main" val="144056908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7925EF-6049-4A85-BE5B-DC29A1B726CF}"/>
              </a:ext>
            </a:extLst>
          </p:cNvPr>
          <p:cNvGrpSpPr/>
          <p:nvPr/>
        </p:nvGrpSpPr>
        <p:grpSpPr>
          <a:xfrm>
            <a:off x="652264" y="-85303"/>
            <a:ext cx="10763177" cy="6473764"/>
            <a:chOff x="652264" y="241543"/>
            <a:chExt cx="10763177" cy="6473764"/>
          </a:xfrm>
          <a:scene3d>
            <a:camera prst="perspectiveRelaxedModerately">
              <a:rot lat="18000000" lon="0" rev="0"/>
            </a:camera>
            <a:lightRig rig="threePt" dir="t"/>
          </a:scene3d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1"/>
              <a:ext cx="6832560" cy="487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3A9A60-BAF6-48F0-B451-B4A7B5AB2475}"/>
                </a:ext>
              </a:extLst>
            </p:cNvPr>
            <p:cNvSpPr txBox="1"/>
            <p:nvPr/>
          </p:nvSpPr>
          <p:spPr>
            <a:xfrm>
              <a:off x="8665691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Learning Ecosystem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F73BE-35F5-4203-9993-9315234C93C9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42C46A79-BB17-4B71-9436-08F91ACCA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4AA431-382E-443D-8594-64A31FF13B5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66557225-19BF-4C7A-9194-AA216B1AC937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Systemic Change</a:t>
            </a:r>
          </a:p>
        </p:txBody>
      </p:sp>
    </p:spTree>
    <p:extLst>
      <p:ext uri="{BB962C8B-B14F-4D97-AF65-F5344CB8AC3E}">
        <p14:creationId xmlns:p14="http://schemas.microsoft.com/office/powerpoint/2010/main" val="294492959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7925EF-6049-4A85-BE5B-DC29A1B726CF}"/>
              </a:ext>
            </a:extLst>
          </p:cNvPr>
          <p:cNvGrpSpPr/>
          <p:nvPr/>
        </p:nvGrpSpPr>
        <p:grpSpPr>
          <a:xfrm>
            <a:off x="652264" y="883609"/>
            <a:ext cx="10763177" cy="4018037"/>
            <a:chOff x="652264" y="241543"/>
            <a:chExt cx="10763177" cy="6473764"/>
          </a:xfrm>
          <a:scene3d>
            <a:camera prst="perspectiveRelaxedModerately">
              <a:rot lat="17400000" lon="0" rev="0"/>
            </a:camera>
            <a:lightRig rig="threePt" dir="t"/>
          </a:scene3d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842915-CB27-49A1-96CF-6D5CC0F1957C}"/>
                </a:ext>
              </a:extLst>
            </p:cNvPr>
            <p:cNvSpPr/>
            <p:nvPr/>
          </p:nvSpPr>
          <p:spPr>
            <a:xfrm>
              <a:off x="787440" y="1053701"/>
              <a:ext cx="6832560" cy="48727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C1E6A1-5E30-4C18-BF6A-65F0E102D4A9}"/>
                </a:ext>
              </a:extLst>
            </p:cNvPr>
            <p:cNvSpPr/>
            <p:nvPr/>
          </p:nvSpPr>
          <p:spPr>
            <a:xfrm>
              <a:off x="787440" y="1945592"/>
              <a:ext cx="4013046" cy="312455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3A9A60-BAF6-48F0-B451-B4A7B5AB2475}"/>
                </a:ext>
              </a:extLst>
            </p:cNvPr>
            <p:cNvSpPr txBox="1"/>
            <p:nvPr/>
          </p:nvSpPr>
          <p:spPr>
            <a:xfrm>
              <a:off x="8665691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Learning Ecosystem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65EFA0-74B4-4430-9E0B-1760BF5E547E}"/>
                </a:ext>
              </a:extLst>
            </p:cNvPr>
            <p:cNvSpPr/>
            <p:nvPr/>
          </p:nvSpPr>
          <p:spPr>
            <a:xfrm>
              <a:off x="793024" y="241543"/>
              <a:ext cx="10622417" cy="6473764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38D74DB-9E50-4404-B133-0EE0B00F5006}"/>
                </a:ext>
              </a:extLst>
            </p:cNvPr>
            <p:cNvSpPr txBox="1"/>
            <p:nvPr/>
          </p:nvSpPr>
          <p:spPr>
            <a:xfrm>
              <a:off x="5144916" y="3162126"/>
              <a:ext cx="1844611" cy="655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 Community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1E5844-D995-472E-87D4-AE9FDDE03C9D}"/>
                </a:ext>
              </a:extLst>
            </p:cNvPr>
            <p:cNvSpPr txBox="1"/>
            <p:nvPr/>
          </p:nvSpPr>
          <p:spPr>
            <a:xfrm>
              <a:off x="2698553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Change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600"/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84FD1D-7954-4DC6-A0FF-747372728368}"/>
                </a:ext>
              </a:extLst>
            </p:cNvPr>
            <p:cNvSpPr/>
            <p:nvPr/>
          </p:nvSpPr>
          <p:spPr>
            <a:xfrm>
              <a:off x="787440" y="2727612"/>
              <a:ext cx="1626850" cy="1611554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4B7E2-1775-4A8C-B5E2-358DB3AF6A2C}"/>
                </a:ext>
              </a:extLst>
            </p:cNvPr>
            <p:cNvSpPr txBox="1"/>
            <p:nvPr/>
          </p:nvSpPr>
          <p:spPr>
            <a:xfrm>
              <a:off x="652264" y="3197687"/>
              <a:ext cx="184461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Backbone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Team</a:t>
              </a: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EBB7B0-1481-4B72-87B0-860380370280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4" name="Grafik 8" descr="Grafik 8">
              <a:extLst>
                <a:ext uri="{FF2B5EF4-FFF2-40B4-BE49-F238E27FC236}">
                  <a16:creationId xmlns:a16="http://schemas.microsoft.com/office/drawing/2014/main" id="{92B542E1-DEC7-448B-8EC5-C70462FDB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0575C7-4F14-45CE-8B91-107141F0AA74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1F449D1C-DEC6-407C-839A-35B9FC4BB840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dirty="0"/>
              <a:t>Systemic 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C1240-DF4D-4B42-9FFA-BF64756721CD}"/>
              </a:ext>
            </a:extLst>
          </p:cNvPr>
          <p:cNvSpPr txBox="1"/>
          <p:nvPr/>
        </p:nvSpPr>
        <p:spPr>
          <a:xfrm rot="16200000">
            <a:off x="2555846" y="-240466"/>
            <a:ext cx="6491321" cy="7294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Map the system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Draft Call for Change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Secure government buy-in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Identify &amp; interview Change Leaders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</a:t>
            </a:r>
            <a:r>
              <a:rPr lang="en-US" dirty="0">
                <a:latin typeface="Calibri" panose="020F0502020204030204" pitchFamily="34" charset="0"/>
              </a:rPr>
              <a:t>the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Backbone Team &amp; Change Team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Convert the Call for Change into a Strategic Plan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 an engagement process for the Change Community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 capacity (implement a Change Leadership Program?)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Fund evidence-informed Projects to create a learning ecosystem</a:t>
            </a:r>
          </a:p>
        </p:txBody>
      </p:sp>
    </p:spTree>
    <p:extLst>
      <p:ext uri="{BB962C8B-B14F-4D97-AF65-F5344CB8AC3E}">
        <p14:creationId xmlns:p14="http://schemas.microsoft.com/office/powerpoint/2010/main" val="2682900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8F0E5CE0-69F7-4500-A958-C2C8F6BFC911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91445-7052-4671-8385-A85D3FCFF4B6}"/>
              </a:ext>
            </a:extLst>
          </p:cNvPr>
          <p:cNvSpPr/>
          <p:nvPr/>
        </p:nvSpPr>
        <p:spPr>
          <a:xfrm rot="20931919">
            <a:off x="9483353" y="3169312"/>
            <a:ext cx="364013" cy="33198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26C57C-D83C-4DBE-AE55-92DF91DAEEEF}"/>
              </a:ext>
            </a:extLst>
          </p:cNvPr>
          <p:cNvSpPr/>
          <p:nvPr/>
        </p:nvSpPr>
        <p:spPr>
          <a:xfrm rot="20931919">
            <a:off x="9303224" y="3639673"/>
            <a:ext cx="364013" cy="331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8DF34A-B528-48CF-94D9-D145C23A15F0}"/>
              </a:ext>
            </a:extLst>
          </p:cNvPr>
          <p:cNvSpPr/>
          <p:nvPr/>
        </p:nvSpPr>
        <p:spPr>
          <a:xfrm rot="20931919">
            <a:off x="8951349" y="3156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46EBF1-EB0F-4058-A7C0-271C1ABB8758}"/>
              </a:ext>
            </a:extLst>
          </p:cNvPr>
          <p:cNvSpPr/>
          <p:nvPr/>
        </p:nvSpPr>
        <p:spPr>
          <a:xfrm rot="20931919">
            <a:off x="9319083" y="277267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77F1D8-C656-45A2-B6A8-E408CBFFDDF7}"/>
              </a:ext>
            </a:extLst>
          </p:cNvPr>
          <p:cNvSpPr/>
          <p:nvPr/>
        </p:nvSpPr>
        <p:spPr>
          <a:xfrm rot="20931919">
            <a:off x="9889553" y="3479674"/>
            <a:ext cx="364013" cy="331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6D274B-68F9-4742-A276-CD61296DFAFD}"/>
              </a:ext>
            </a:extLst>
          </p:cNvPr>
          <p:cNvSpPr/>
          <p:nvPr/>
        </p:nvSpPr>
        <p:spPr>
          <a:xfrm rot="20931919">
            <a:off x="9810686" y="2869449"/>
            <a:ext cx="364013" cy="33198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EEFE6FFB-A3F2-4A11-9E38-0E92F0CCAAB1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 dirty="0"/>
              <a:t>Thriving Learning Ecosystems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96887F-D272-4F29-899E-8AA3651FE935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6" name="Grafik 8" descr="Grafik 8">
              <a:extLst>
                <a:ext uri="{FF2B5EF4-FFF2-40B4-BE49-F238E27FC236}">
                  <a16:creationId xmlns:a16="http://schemas.microsoft.com/office/drawing/2014/main" id="{6B65CDEA-02E3-422F-AD5F-93649A2B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70C32-AD44-428E-AFE1-0B5BBD688838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705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2C0E17B-641F-4E17-B681-DAC43B70CD8A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91445-7052-4671-8385-A85D3FCFF4B6}"/>
              </a:ext>
            </a:extLst>
          </p:cNvPr>
          <p:cNvSpPr/>
          <p:nvPr/>
        </p:nvSpPr>
        <p:spPr>
          <a:xfrm rot="20931919">
            <a:off x="9483353" y="3169312"/>
            <a:ext cx="364013" cy="33198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26C57C-D83C-4DBE-AE55-92DF91DAEEEF}"/>
              </a:ext>
            </a:extLst>
          </p:cNvPr>
          <p:cNvSpPr/>
          <p:nvPr/>
        </p:nvSpPr>
        <p:spPr>
          <a:xfrm rot="20931919">
            <a:off x="9303224" y="3639673"/>
            <a:ext cx="364013" cy="331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8DF34A-B528-48CF-94D9-D145C23A15F0}"/>
              </a:ext>
            </a:extLst>
          </p:cNvPr>
          <p:cNvSpPr/>
          <p:nvPr/>
        </p:nvSpPr>
        <p:spPr>
          <a:xfrm rot="20931919">
            <a:off x="8951349" y="3156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46EBF1-EB0F-4058-A7C0-271C1ABB8758}"/>
              </a:ext>
            </a:extLst>
          </p:cNvPr>
          <p:cNvSpPr/>
          <p:nvPr/>
        </p:nvSpPr>
        <p:spPr>
          <a:xfrm rot="20931919">
            <a:off x="9319083" y="277267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77F1D8-C656-45A2-B6A8-E408CBFFDDF7}"/>
              </a:ext>
            </a:extLst>
          </p:cNvPr>
          <p:cNvSpPr/>
          <p:nvPr/>
        </p:nvSpPr>
        <p:spPr>
          <a:xfrm rot="20931919">
            <a:off x="9889553" y="3479674"/>
            <a:ext cx="364013" cy="331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6D274B-68F9-4742-A276-CD61296DFAFD}"/>
              </a:ext>
            </a:extLst>
          </p:cNvPr>
          <p:cNvSpPr/>
          <p:nvPr/>
        </p:nvSpPr>
        <p:spPr>
          <a:xfrm rot="20931919">
            <a:off x="9810686" y="2869449"/>
            <a:ext cx="364013" cy="33198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96887F-D272-4F29-899E-8AA3651FE935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6" name="Grafik 8" descr="Grafik 8">
              <a:extLst>
                <a:ext uri="{FF2B5EF4-FFF2-40B4-BE49-F238E27FC236}">
                  <a16:creationId xmlns:a16="http://schemas.microsoft.com/office/drawing/2014/main" id="{6B65CDEA-02E3-422F-AD5F-93649A2B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70C32-AD44-428E-AFE1-0B5BBD688838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8274C1-2791-4CFA-B5C7-E36BA4C96063}"/>
              </a:ext>
            </a:extLst>
          </p:cNvPr>
          <p:cNvSpPr txBox="1"/>
          <p:nvPr/>
        </p:nvSpPr>
        <p:spPr>
          <a:xfrm>
            <a:off x="2105093" y="2375468"/>
            <a:ext cx="4788016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Whitney Light"/>
                <a:cs typeface="Whitney Light"/>
              </a:defRPr>
            </a:lvl1pPr>
          </a:lstStyle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A diverse and trustful community 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Using evidence-based decision making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Adapting to variability in learning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Providing a diverse range of learning environments &amp; experiences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Ensuring every child develops the knowledge, skills, attitudes, values, tools, &amp; opportunities to reach their full learning potential and thrive together</a:t>
            </a:r>
            <a:endParaRPr lang="de-CH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0B472E-DBDB-453D-BCB6-42EA2477085F}"/>
              </a:ext>
            </a:extLst>
          </p:cNvPr>
          <p:cNvSpPr/>
          <p:nvPr/>
        </p:nvSpPr>
        <p:spPr>
          <a:xfrm>
            <a:off x="7720878" y="1478279"/>
            <a:ext cx="3678098" cy="3978522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9C88569-637E-40C0-96F3-721A5E6DF40E}"/>
              </a:ext>
            </a:extLst>
          </p:cNvPr>
          <p:cNvSpPr/>
          <p:nvPr/>
        </p:nvSpPr>
        <p:spPr>
          <a:xfrm>
            <a:off x="6864081" y="2524417"/>
            <a:ext cx="1214865" cy="1837633"/>
          </a:xfrm>
          <a:prstGeom prst="righ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A8C831BA-C8F5-471F-9AD6-3E04E5912AAA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 dirty="0"/>
              <a:t>Thriving Learning Ecosystems</a:t>
            </a:r>
          </a:p>
        </p:txBody>
      </p:sp>
    </p:spTree>
    <p:extLst>
      <p:ext uri="{BB962C8B-B14F-4D97-AF65-F5344CB8AC3E}">
        <p14:creationId xmlns:p14="http://schemas.microsoft.com/office/powerpoint/2010/main" val="2357563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2C0E17B-641F-4E17-B681-DAC43B70CD8A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91445-7052-4671-8385-A85D3FCFF4B6}"/>
              </a:ext>
            </a:extLst>
          </p:cNvPr>
          <p:cNvSpPr/>
          <p:nvPr/>
        </p:nvSpPr>
        <p:spPr>
          <a:xfrm rot="20931919">
            <a:off x="9483353" y="3169312"/>
            <a:ext cx="364013" cy="33198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26C57C-D83C-4DBE-AE55-92DF91DAEEEF}"/>
              </a:ext>
            </a:extLst>
          </p:cNvPr>
          <p:cNvSpPr/>
          <p:nvPr/>
        </p:nvSpPr>
        <p:spPr>
          <a:xfrm rot="20931919">
            <a:off x="9303224" y="3639673"/>
            <a:ext cx="364013" cy="331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8DF34A-B528-48CF-94D9-D145C23A15F0}"/>
              </a:ext>
            </a:extLst>
          </p:cNvPr>
          <p:cNvSpPr/>
          <p:nvPr/>
        </p:nvSpPr>
        <p:spPr>
          <a:xfrm rot="20931919">
            <a:off x="8951349" y="3156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46EBF1-EB0F-4058-A7C0-271C1ABB8758}"/>
              </a:ext>
            </a:extLst>
          </p:cNvPr>
          <p:cNvSpPr/>
          <p:nvPr/>
        </p:nvSpPr>
        <p:spPr>
          <a:xfrm rot="20931919">
            <a:off x="9319083" y="277267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77F1D8-C656-45A2-B6A8-E408CBFFDDF7}"/>
              </a:ext>
            </a:extLst>
          </p:cNvPr>
          <p:cNvSpPr/>
          <p:nvPr/>
        </p:nvSpPr>
        <p:spPr>
          <a:xfrm rot="20931919">
            <a:off x="9889553" y="3479674"/>
            <a:ext cx="364013" cy="331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6D274B-68F9-4742-A276-CD61296DFAFD}"/>
              </a:ext>
            </a:extLst>
          </p:cNvPr>
          <p:cNvSpPr/>
          <p:nvPr/>
        </p:nvSpPr>
        <p:spPr>
          <a:xfrm rot="20931919">
            <a:off x="9810686" y="2869449"/>
            <a:ext cx="364013" cy="33198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96887F-D272-4F29-899E-8AA3651FE935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16" name="Grafik 8" descr="Grafik 8">
              <a:extLst>
                <a:ext uri="{FF2B5EF4-FFF2-40B4-BE49-F238E27FC236}">
                  <a16:creationId xmlns:a16="http://schemas.microsoft.com/office/drawing/2014/main" id="{6B65CDEA-02E3-422F-AD5F-93649A2B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70C32-AD44-428E-AFE1-0B5BBD688838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8274C1-2791-4CFA-B5C7-E36BA4C96063}"/>
              </a:ext>
            </a:extLst>
          </p:cNvPr>
          <p:cNvSpPr txBox="1"/>
          <p:nvPr/>
        </p:nvSpPr>
        <p:spPr>
          <a:xfrm>
            <a:off x="2105093" y="2375468"/>
            <a:ext cx="4788016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Whitney Light"/>
                <a:cs typeface="Whitney Light"/>
              </a:defRPr>
            </a:lvl1pPr>
          </a:lstStyle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A diverse and trustful community 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Using evidence-based decision making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Adapting to variability in learning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Providing a diverse range of learning environments &amp; experiences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GB" sz="1600" dirty="0"/>
              <a:t>Ensuring every child develops the knowledge, skills, attitudes, values, tools, &amp; opportunities to reach their full learning potential and thrive together</a:t>
            </a:r>
            <a:endParaRPr lang="de-CH" sz="1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0B472E-DBDB-453D-BCB6-42EA2477085F}"/>
              </a:ext>
            </a:extLst>
          </p:cNvPr>
          <p:cNvSpPr/>
          <p:nvPr/>
        </p:nvSpPr>
        <p:spPr>
          <a:xfrm>
            <a:off x="7720878" y="1478279"/>
            <a:ext cx="3678098" cy="3978522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9C88569-637E-40C0-96F3-721A5E6DF40E}"/>
              </a:ext>
            </a:extLst>
          </p:cNvPr>
          <p:cNvSpPr/>
          <p:nvPr/>
        </p:nvSpPr>
        <p:spPr>
          <a:xfrm>
            <a:off x="6864081" y="2524417"/>
            <a:ext cx="1214865" cy="1837633"/>
          </a:xfrm>
          <a:prstGeom prst="righ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A8C831BA-C8F5-471F-9AD6-3E04E5912AAA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 dirty="0"/>
              <a:t>Thriving Learning Ecosystems</a:t>
            </a:r>
          </a:p>
        </p:txBody>
      </p:sp>
    </p:spTree>
    <p:extLst>
      <p:ext uri="{BB962C8B-B14F-4D97-AF65-F5344CB8AC3E}">
        <p14:creationId xmlns:p14="http://schemas.microsoft.com/office/powerpoint/2010/main" val="1773733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30DDCD-9503-4C21-8D9A-A26BD9375ACB}"/>
              </a:ext>
            </a:extLst>
          </p:cNvPr>
          <p:cNvSpPr txBox="1"/>
          <p:nvPr/>
        </p:nvSpPr>
        <p:spPr>
          <a:xfrm>
            <a:off x="4831993" y="3624018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School teachers / staff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5D663B-8916-4B8F-BFD2-E1C05E68BEAE}"/>
              </a:ext>
            </a:extLst>
          </p:cNvPr>
          <p:cNvSpPr txBox="1"/>
          <p:nvPr/>
        </p:nvSpPr>
        <p:spPr>
          <a:xfrm>
            <a:off x="4710074" y="4310935"/>
            <a:ext cx="2812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Out of school educators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E2F4A-3ABF-44C8-A50D-E8D686BF8CFC}"/>
              </a:ext>
            </a:extLst>
          </p:cNvPr>
          <p:cNvSpPr txBox="1"/>
          <p:nvPr/>
        </p:nvSpPr>
        <p:spPr>
          <a:xfrm>
            <a:off x="5796235" y="5364772"/>
            <a:ext cx="2812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Religious leaders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4658AE-FAF8-4980-9EEF-955A34BA240B}"/>
              </a:ext>
            </a:extLst>
          </p:cNvPr>
          <p:cNvSpPr txBox="1"/>
          <p:nvPr/>
        </p:nvSpPr>
        <p:spPr>
          <a:xfrm>
            <a:off x="5055640" y="4851421"/>
            <a:ext cx="2812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Community leaders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BE518D-1D1A-42B3-ABD1-E29235952A86}"/>
              </a:ext>
            </a:extLst>
          </p:cNvPr>
          <p:cNvSpPr txBox="1"/>
          <p:nvPr/>
        </p:nvSpPr>
        <p:spPr>
          <a:xfrm>
            <a:off x="4831993" y="2980730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Parents / families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9C5488-FBAB-4C24-B0A6-A0EFA388A6A2}"/>
              </a:ext>
            </a:extLst>
          </p:cNvPr>
          <p:cNvSpPr txBox="1"/>
          <p:nvPr/>
        </p:nvSpPr>
        <p:spPr>
          <a:xfrm>
            <a:off x="5429359" y="1790942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Health &amp; social</a:t>
            </a:r>
            <a:r>
              <a:rPr kumimoji="0" lang="en-US" sz="18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 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workers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9EF8DA-8080-4138-BD69-42FABC2067D1}"/>
              </a:ext>
            </a:extLst>
          </p:cNvPr>
          <p:cNvSpPr txBox="1"/>
          <p:nvPr/>
        </p:nvSpPr>
        <p:spPr>
          <a:xfrm>
            <a:off x="6169954" y="1245749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Culture makers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9EC1E8-C5E2-4D40-852B-E573A12679F7}"/>
              </a:ext>
            </a:extLst>
          </p:cNvPr>
          <p:cNvSpPr txBox="1"/>
          <p:nvPr/>
        </p:nvSpPr>
        <p:spPr>
          <a:xfrm>
            <a:off x="5083793" y="2319975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Friends / </a:t>
            </a:r>
            <a:r>
              <a:rPr lang="en-US">
                <a:latin typeface="Whitney Book"/>
              </a:rPr>
              <a:t>p</a:t>
            </a: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eers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5B2C89-BDAE-40AF-B2EF-782AA0668DAF}"/>
              </a:ext>
            </a:extLst>
          </p:cNvPr>
          <p:cNvSpPr/>
          <p:nvPr/>
        </p:nvSpPr>
        <p:spPr>
          <a:xfrm>
            <a:off x="7720878" y="1478279"/>
            <a:ext cx="3678098" cy="3978522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B09B96-4052-4346-8430-DD2D1A5A283A}"/>
              </a:ext>
            </a:extLst>
          </p:cNvPr>
          <p:cNvSpPr/>
          <p:nvPr/>
        </p:nvSpPr>
        <p:spPr>
          <a:xfrm>
            <a:off x="7509265" y="300084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23FB73-0EB5-4DD3-9E06-4A5E1A8267BB}"/>
              </a:ext>
            </a:extLst>
          </p:cNvPr>
          <p:cNvSpPr/>
          <p:nvPr/>
        </p:nvSpPr>
        <p:spPr>
          <a:xfrm>
            <a:off x="7727041" y="2341816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B78345-E948-4ABF-9AA5-0E9BB1579F6C}"/>
              </a:ext>
            </a:extLst>
          </p:cNvPr>
          <p:cNvSpPr/>
          <p:nvPr/>
        </p:nvSpPr>
        <p:spPr>
          <a:xfrm>
            <a:off x="8143788" y="1801135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921E13-DDFD-4D8A-846C-93C764B396BC}"/>
              </a:ext>
            </a:extLst>
          </p:cNvPr>
          <p:cNvSpPr/>
          <p:nvPr/>
        </p:nvSpPr>
        <p:spPr>
          <a:xfrm>
            <a:off x="8928793" y="1339762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A919C0-C1D8-4E1E-B915-9066ADD357D1}"/>
              </a:ext>
            </a:extLst>
          </p:cNvPr>
          <p:cNvSpPr/>
          <p:nvPr/>
        </p:nvSpPr>
        <p:spPr>
          <a:xfrm>
            <a:off x="7509265" y="3607537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E3CD2C-656B-4ECF-9784-A9E252646820}"/>
              </a:ext>
            </a:extLst>
          </p:cNvPr>
          <p:cNvSpPr/>
          <p:nvPr/>
        </p:nvSpPr>
        <p:spPr>
          <a:xfrm>
            <a:off x="7727041" y="425653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434C72-A1C5-4CA5-B299-831B28BE2BC3}"/>
              </a:ext>
            </a:extLst>
          </p:cNvPr>
          <p:cNvSpPr/>
          <p:nvPr/>
        </p:nvSpPr>
        <p:spPr>
          <a:xfrm>
            <a:off x="8143788" y="4798960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A57CAB-D45C-4654-8AA1-9B5C709B704C}"/>
              </a:ext>
            </a:extLst>
          </p:cNvPr>
          <p:cNvSpPr/>
          <p:nvPr/>
        </p:nvSpPr>
        <p:spPr>
          <a:xfrm>
            <a:off x="8928793" y="525436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93D550-9EC8-404F-95C0-2FCCE1D00471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B39B10-2B44-417E-93E8-59595142750B}"/>
              </a:ext>
            </a:extLst>
          </p:cNvPr>
          <p:cNvSpPr/>
          <p:nvPr/>
        </p:nvSpPr>
        <p:spPr>
          <a:xfrm rot="20931919">
            <a:off x="9483353" y="3169312"/>
            <a:ext cx="364013" cy="33198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924B67-FCAA-4364-A833-4C176ECA6359}"/>
              </a:ext>
            </a:extLst>
          </p:cNvPr>
          <p:cNvSpPr/>
          <p:nvPr/>
        </p:nvSpPr>
        <p:spPr>
          <a:xfrm rot="20931919">
            <a:off x="9303224" y="3639673"/>
            <a:ext cx="364013" cy="331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90BE76-C790-48C3-9909-E86B2BA6DF85}"/>
              </a:ext>
            </a:extLst>
          </p:cNvPr>
          <p:cNvSpPr/>
          <p:nvPr/>
        </p:nvSpPr>
        <p:spPr>
          <a:xfrm rot="20931919">
            <a:off x="8951349" y="3156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649C0D8-0808-4E5B-A151-76E1925B3055}"/>
              </a:ext>
            </a:extLst>
          </p:cNvPr>
          <p:cNvSpPr/>
          <p:nvPr/>
        </p:nvSpPr>
        <p:spPr>
          <a:xfrm rot="20931919">
            <a:off x="9319083" y="277267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3F7581-423D-42D0-B207-B25239384866}"/>
              </a:ext>
            </a:extLst>
          </p:cNvPr>
          <p:cNvSpPr/>
          <p:nvPr/>
        </p:nvSpPr>
        <p:spPr>
          <a:xfrm rot="20931919">
            <a:off x="9889553" y="3479674"/>
            <a:ext cx="364013" cy="331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6FE337-BA6D-4986-A10E-303A312DDF08}"/>
              </a:ext>
            </a:extLst>
          </p:cNvPr>
          <p:cNvSpPr/>
          <p:nvPr/>
        </p:nvSpPr>
        <p:spPr>
          <a:xfrm rot="20931919">
            <a:off x="9810686" y="2869449"/>
            <a:ext cx="364013" cy="33198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6AC079-A4CF-4789-BE2E-703D6E977232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42" name="Grafik 8" descr="Grafik 8">
              <a:extLst>
                <a:ext uri="{FF2B5EF4-FFF2-40B4-BE49-F238E27FC236}">
                  <a16:creationId xmlns:a16="http://schemas.microsoft.com/office/drawing/2014/main" id="{46FCA517-348A-4603-99DD-5EC87683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61BF48-6B46-4A6D-B398-C370D75BA740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1D90B1E8-DC84-410E-AC04-8CB29B926BAA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 dirty="0"/>
              <a:t>Thriving Learning Ecosystems</a:t>
            </a:r>
          </a:p>
        </p:txBody>
      </p:sp>
    </p:spTree>
    <p:extLst>
      <p:ext uri="{BB962C8B-B14F-4D97-AF65-F5344CB8AC3E}">
        <p14:creationId xmlns:p14="http://schemas.microsoft.com/office/powerpoint/2010/main" val="4131982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8F0E5CE0-69F7-4500-A958-C2C8F6BFC911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0DDCD-9503-4C21-8D9A-A26BD9375ACB}"/>
              </a:ext>
            </a:extLst>
          </p:cNvPr>
          <p:cNvSpPr txBox="1"/>
          <p:nvPr/>
        </p:nvSpPr>
        <p:spPr>
          <a:xfrm>
            <a:off x="4831993" y="3624018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School teachers / staff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5D663B-8916-4B8F-BFD2-E1C05E68BEAE}"/>
              </a:ext>
            </a:extLst>
          </p:cNvPr>
          <p:cNvSpPr txBox="1"/>
          <p:nvPr/>
        </p:nvSpPr>
        <p:spPr>
          <a:xfrm>
            <a:off x="4710074" y="4310935"/>
            <a:ext cx="2812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Out of school educators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E2F4A-3ABF-44C8-A50D-E8D686BF8CFC}"/>
              </a:ext>
            </a:extLst>
          </p:cNvPr>
          <p:cNvSpPr txBox="1"/>
          <p:nvPr/>
        </p:nvSpPr>
        <p:spPr>
          <a:xfrm>
            <a:off x="5796235" y="5364772"/>
            <a:ext cx="2812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Religious leaders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4658AE-FAF8-4980-9EEF-955A34BA240B}"/>
              </a:ext>
            </a:extLst>
          </p:cNvPr>
          <p:cNvSpPr txBox="1"/>
          <p:nvPr/>
        </p:nvSpPr>
        <p:spPr>
          <a:xfrm>
            <a:off x="5055640" y="4851421"/>
            <a:ext cx="28128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Community leaders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BE518D-1D1A-42B3-ABD1-E29235952A86}"/>
              </a:ext>
            </a:extLst>
          </p:cNvPr>
          <p:cNvSpPr txBox="1"/>
          <p:nvPr/>
        </p:nvSpPr>
        <p:spPr>
          <a:xfrm>
            <a:off x="4831993" y="2980730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Parents / families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9C5488-FBAB-4C24-B0A6-A0EFA388A6A2}"/>
              </a:ext>
            </a:extLst>
          </p:cNvPr>
          <p:cNvSpPr txBox="1"/>
          <p:nvPr/>
        </p:nvSpPr>
        <p:spPr>
          <a:xfrm>
            <a:off x="5429359" y="1790942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Health &amp; social workers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9EF8DA-8080-4138-BD69-42FABC2067D1}"/>
              </a:ext>
            </a:extLst>
          </p:cNvPr>
          <p:cNvSpPr txBox="1"/>
          <p:nvPr/>
        </p:nvSpPr>
        <p:spPr>
          <a:xfrm>
            <a:off x="6169954" y="1245749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Culture makers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9EC1E8-C5E2-4D40-852B-E573A12679F7}"/>
              </a:ext>
            </a:extLst>
          </p:cNvPr>
          <p:cNvSpPr txBox="1"/>
          <p:nvPr/>
        </p:nvSpPr>
        <p:spPr>
          <a:xfrm>
            <a:off x="5083793" y="2319975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Friends / peers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5B2C89-BDAE-40AF-B2EF-782AA0668DAF}"/>
              </a:ext>
            </a:extLst>
          </p:cNvPr>
          <p:cNvSpPr/>
          <p:nvPr/>
        </p:nvSpPr>
        <p:spPr>
          <a:xfrm>
            <a:off x="7720878" y="1478279"/>
            <a:ext cx="3678098" cy="3978522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B09B96-4052-4346-8430-DD2D1A5A283A}"/>
              </a:ext>
            </a:extLst>
          </p:cNvPr>
          <p:cNvSpPr/>
          <p:nvPr/>
        </p:nvSpPr>
        <p:spPr>
          <a:xfrm>
            <a:off x="7509265" y="300084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23FB73-0EB5-4DD3-9E06-4A5E1A8267BB}"/>
              </a:ext>
            </a:extLst>
          </p:cNvPr>
          <p:cNvSpPr/>
          <p:nvPr/>
        </p:nvSpPr>
        <p:spPr>
          <a:xfrm>
            <a:off x="7727041" y="2341816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B78345-E948-4ABF-9AA5-0E9BB1579F6C}"/>
              </a:ext>
            </a:extLst>
          </p:cNvPr>
          <p:cNvSpPr/>
          <p:nvPr/>
        </p:nvSpPr>
        <p:spPr>
          <a:xfrm>
            <a:off x="8143788" y="1801135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921E13-DDFD-4D8A-846C-93C764B396BC}"/>
              </a:ext>
            </a:extLst>
          </p:cNvPr>
          <p:cNvSpPr/>
          <p:nvPr/>
        </p:nvSpPr>
        <p:spPr>
          <a:xfrm>
            <a:off x="8928793" y="1339762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A919C0-C1D8-4E1E-B915-9066ADD357D1}"/>
              </a:ext>
            </a:extLst>
          </p:cNvPr>
          <p:cNvSpPr/>
          <p:nvPr/>
        </p:nvSpPr>
        <p:spPr>
          <a:xfrm>
            <a:off x="7509265" y="3607537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E3CD2C-656B-4ECF-9784-A9E252646820}"/>
              </a:ext>
            </a:extLst>
          </p:cNvPr>
          <p:cNvSpPr/>
          <p:nvPr/>
        </p:nvSpPr>
        <p:spPr>
          <a:xfrm>
            <a:off x="7727041" y="425653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434C72-A1C5-4CA5-B299-831B28BE2BC3}"/>
              </a:ext>
            </a:extLst>
          </p:cNvPr>
          <p:cNvSpPr/>
          <p:nvPr/>
        </p:nvSpPr>
        <p:spPr>
          <a:xfrm>
            <a:off x="8143788" y="4798960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A57CAB-D45C-4654-8AA1-9B5C709B704C}"/>
              </a:ext>
            </a:extLst>
          </p:cNvPr>
          <p:cNvSpPr/>
          <p:nvPr/>
        </p:nvSpPr>
        <p:spPr>
          <a:xfrm>
            <a:off x="8928793" y="525436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6BA73F-DAF6-4E4E-B49A-1CD77E2B8220}"/>
              </a:ext>
            </a:extLst>
          </p:cNvPr>
          <p:cNvSpPr txBox="1"/>
          <p:nvPr/>
        </p:nvSpPr>
        <p:spPr>
          <a:xfrm>
            <a:off x="1323300" y="2950057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Teacher trainers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4A7A78-0395-4EFD-AA5B-38C3973AA2CA}"/>
              </a:ext>
            </a:extLst>
          </p:cNvPr>
          <p:cNvSpPr txBox="1"/>
          <p:nvPr/>
        </p:nvSpPr>
        <p:spPr>
          <a:xfrm>
            <a:off x="1205612" y="2165635"/>
            <a:ext cx="28888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Administrators / auditors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55ADC-CB24-4090-ABA9-9DCE1B83FAFB}"/>
              </a:ext>
            </a:extLst>
          </p:cNvPr>
          <p:cNvSpPr txBox="1"/>
          <p:nvPr/>
        </p:nvSpPr>
        <p:spPr>
          <a:xfrm>
            <a:off x="1580837" y="1457366"/>
            <a:ext cx="28888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Researchers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EA14B8-85FF-4ACE-A390-43EC4296A571}"/>
              </a:ext>
            </a:extLst>
          </p:cNvPr>
          <p:cNvSpPr txBox="1"/>
          <p:nvPr/>
        </p:nvSpPr>
        <p:spPr>
          <a:xfrm>
            <a:off x="2383360" y="862910"/>
            <a:ext cx="28888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Employers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B7BAC6-49F0-4809-940C-7145EE400ED1}"/>
              </a:ext>
            </a:extLst>
          </p:cNvPr>
          <p:cNvSpPr txBox="1"/>
          <p:nvPr/>
        </p:nvSpPr>
        <p:spPr>
          <a:xfrm>
            <a:off x="1323300" y="3708175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Teacher unions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FEA91-4CDD-48FF-8C01-5F3892DD708C}"/>
              </a:ext>
            </a:extLst>
          </p:cNvPr>
          <p:cNvSpPr txBox="1"/>
          <p:nvPr/>
        </p:nvSpPr>
        <p:spPr>
          <a:xfrm>
            <a:off x="1655279" y="4415667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Policy makers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F9433D-BC45-4FD5-9D29-53A77C67FDCA}"/>
              </a:ext>
            </a:extLst>
          </p:cNvPr>
          <p:cNvSpPr txBox="1"/>
          <p:nvPr/>
        </p:nvSpPr>
        <p:spPr>
          <a:xfrm>
            <a:off x="2030504" y="5220474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Media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3C532D-E4BA-4CFE-B80A-82B34CD3527E}"/>
              </a:ext>
            </a:extLst>
          </p:cNvPr>
          <p:cNvSpPr/>
          <p:nvPr/>
        </p:nvSpPr>
        <p:spPr>
          <a:xfrm>
            <a:off x="4374987" y="777240"/>
            <a:ext cx="7023989" cy="5364480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2259F8-889D-4812-B743-5F87BDC14F6B}"/>
              </a:ext>
            </a:extLst>
          </p:cNvPr>
          <p:cNvSpPr txBox="1"/>
          <p:nvPr/>
        </p:nvSpPr>
        <p:spPr>
          <a:xfrm>
            <a:off x="2833027" y="5793916"/>
            <a:ext cx="24391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Whitney Book"/>
                <a:sym typeface="Arial"/>
              </a:rPr>
              <a:t>Funders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BC21C92-A14B-423E-81A1-D0811E376C49}"/>
              </a:ext>
            </a:extLst>
          </p:cNvPr>
          <p:cNvSpPr/>
          <p:nvPr/>
        </p:nvSpPr>
        <p:spPr>
          <a:xfrm>
            <a:off x="5830951" y="946487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422A8F-81CF-4F81-BD96-B61CB683EF75}"/>
              </a:ext>
            </a:extLst>
          </p:cNvPr>
          <p:cNvSpPr/>
          <p:nvPr/>
        </p:nvSpPr>
        <p:spPr>
          <a:xfrm>
            <a:off x="5076426" y="1440040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2104F9-735A-450A-A815-81D3E66DA7D1}"/>
              </a:ext>
            </a:extLst>
          </p:cNvPr>
          <p:cNvSpPr/>
          <p:nvPr/>
        </p:nvSpPr>
        <p:spPr>
          <a:xfrm>
            <a:off x="4492039" y="214831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78814B-A758-4D4C-833D-42236D9DBB7C}"/>
              </a:ext>
            </a:extLst>
          </p:cNvPr>
          <p:cNvSpPr/>
          <p:nvPr/>
        </p:nvSpPr>
        <p:spPr>
          <a:xfrm>
            <a:off x="4167583" y="296687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CB0A97D-080B-419E-9667-483CABCB4BE0}"/>
              </a:ext>
            </a:extLst>
          </p:cNvPr>
          <p:cNvSpPr/>
          <p:nvPr/>
        </p:nvSpPr>
        <p:spPr>
          <a:xfrm>
            <a:off x="4167583" y="366675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36AEA0-925B-421C-B913-4541710E5D0B}"/>
              </a:ext>
            </a:extLst>
          </p:cNvPr>
          <p:cNvSpPr/>
          <p:nvPr/>
        </p:nvSpPr>
        <p:spPr>
          <a:xfrm>
            <a:off x="4492039" y="442999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D1E73E-3E47-44F2-9B67-D9405E3B291E}"/>
              </a:ext>
            </a:extLst>
          </p:cNvPr>
          <p:cNvSpPr/>
          <p:nvPr/>
        </p:nvSpPr>
        <p:spPr>
          <a:xfrm>
            <a:off x="5076426" y="515074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CE6992-DE7A-4DB9-A245-E6BC3925051B}"/>
              </a:ext>
            </a:extLst>
          </p:cNvPr>
          <p:cNvSpPr/>
          <p:nvPr/>
        </p:nvSpPr>
        <p:spPr>
          <a:xfrm>
            <a:off x="5830951" y="5634780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6AE2127-DA24-4EFD-A37A-B5DAEBC92B72}"/>
              </a:ext>
            </a:extLst>
          </p:cNvPr>
          <p:cNvSpPr/>
          <p:nvPr/>
        </p:nvSpPr>
        <p:spPr>
          <a:xfrm rot="20931919">
            <a:off x="9483353" y="3169312"/>
            <a:ext cx="364013" cy="33198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CFE6445-2F5C-4B15-873F-98C49CA17264}"/>
              </a:ext>
            </a:extLst>
          </p:cNvPr>
          <p:cNvSpPr/>
          <p:nvPr/>
        </p:nvSpPr>
        <p:spPr>
          <a:xfrm rot="20931919">
            <a:off x="9303224" y="3639673"/>
            <a:ext cx="364013" cy="331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C590F94-1765-4B86-BB84-6196EAB0AAE6}"/>
              </a:ext>
            </a:extLst>
          </p:cNvPr>
          <p:cNvSpPr/>
          <p:nvPr/>
        </p:nvSpPr>
        <p:spPr>
          <a:xfrm rot="20931919">
            <a:off x="8951349" y="3156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BC42C11-3C58-4DC3-A9B2-6C3B84A1E681}"/>
              </a:ext>
            </a:extLst>
          </p:cNvPr>
          <p:cNvSpPr/>
          <p:nvPr/>
        </p:nvSpPr>
        <p:spPr>
          <a:xfrm rot="20931919">
            <a:off x="9319083" y="277267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F0AA649-17B4-4DDB-8AD4-B1BF254E8C1D}"/>
              </a:ext>
            </a:extLst>
          </p:cNvPr>
          <p:cNvSpPr/>
          <p:nvPr/>
        </p:nvSpPr>
        <p:spPr>
          <a:xfrm rot="20931919">
            <a:off x="9889553" y="3479674"/>
            <a:ext cx="364013" cy="331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19DEF69-9115-4DEB-8EC6-D99D4AA70DAF}"/>
              </a:ext>
            </a:extLst>
          </p:cNvPr>
          <p:cNvSpPr/>
          <p:nvPr/>
        </p:nvSpPr>
        <p:spPr>
          <a:xfrm rot="20931919">
            <a:off x="9810686" y="2869449"/>
            <a:ext cx="364013" cy="33198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40893A2-4BC8-49A4-A742-87010C8E6954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60" name="Grafik 8" descr="Grafik 8">
              <a:extLst>
                <a:ext uri="{FF2B5EF4-FFF2-40B4-BE49-F238E27FC236}">
                  <a16:creationId xmlns:a16="http://schemas.microsoft.com/office/drawing/2014/main" id="{CF66897B-813C-42A7-88FA-76BC1A1B0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02ACFF-51AC-42FF-AC0E-42EF559E7D06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C6AC7ACA-61E9-44AD-8C5E-03ADEA4F4EEA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 dirty="0"/>
              <a:t>Thriving Learning Ecosystems</a:t>
            </a:r>
          </a:p>
        </p:txBody>
      </p:sp>
    </p:spTree>
    <p:extLst>
      <p:ext uri="{BB962C8B-B14F-4D97-AF65-F5344CB8AC3E}">
        <p14:creationId xmlns:p14="http://schemas.microsoft.com/office/powerpoint/2010/main" val="2462803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7" grpId="0" animBg="1"/>
      <p:bldP spid="36" grpId="0" animBg="1"/>
      <p:bldP spid="35" grpId="0" animBg="1"/>
      <p:bldP spid="31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DB09B96-4052-4346-8430-DD2D1A5A283A}"/>
              </a:ext>
            </a:extLst>
          </p:cNvPr>
          <p:cNvSpPr/>
          <p:nvPr/>
        </p:nvSpPr>
        <p:spPr>
          <a:xfrm>
            <a:off x="7509265" y="300084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23FB73-0EB5-4DD3-9E06-4A5E1A8267BB}"/>
              </a:ext>
            </a:extLst>
          </p:cNvPr>
          <p:cNvSpPr/>
          <p:nvPr/>
        </p:nvSpPr>
        <p:spPr>
          <a:xfrm>
            <a:off x="7727041" y="2341816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B78345-E948-4ABF-9AA5-0E9BB1579F6C}"/>
              </a:ext>
            </a:extLst>
          </p:cNvPr>
          <p:cNvSpPr/>
          <p:nvPr/>
        </p:nvSpPr>
        <p:spPr>
          <a:xfrm>
            <a:off x="8143788" y="1801135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921E13-DDFD-4D8A-846C-93C764B396BC}"/>
              </a:ext>
            </a:extLst>
          </p:cNvPr>
          <p:cNvSpPr/>
          <p:nvPr/>
        </p:nvSpPr>
        <p:spPr>
          <a:xfrm>
            <a:off x="8928793" y="1339762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A919C0-C1D8-4E1E-B915-9066ADD357D1}"/>
              </a:ext>
            </a:extLst>
          </p:cNvPr>
          <p:cNvSpPr/>
          <p:nvPr/>
        </p:nvSpPr>
        <p:spPr>
          <a:xfrm>
            <a:off x="7509265" y="3607537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E3CD2C-656B-4ECF-9784-A9E252646820}"/>
              </a:ext>
            </a:extLst>
          </p:cNvPr>
          <p:cNvSpPr/>
          <p:nvPr/>
        </p:nvSpPr>
        <p:spPr>
          <a:xfrm>
            <a:off x="7727041" y="425653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434C72-A1C5-4CA5-B299-831B28BE2BC3}"/>
              </a:ext>
            </a:extLst>
          </p:cNvPr>
          <p:cNvSpPr/>
          <p:nvPr/>
        </p:nvSpPr>
        <p:spPr>
          <a:xfrm>
            <a:off x="8143788" y="4798960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A57CAB-D45C-4654-8AA1-9B5C709B704C}"/>
              </a:ext>
            </a:extLst>
          </p:cNvPr>
          <p:cNvSpPr/>
          <p:nvPr/>
        </p:nvSpPr>
        <p:spPr>
          <a:xfrm>
            <a:off x="8928793" y="525436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BC21C92-A14B-423E-81A1-D0811E376C49}"/>
              </a:ext>
            </a:extLst>
          </p:cNvPr>
          <p:cNvSpPr/>
          <p:nvPr/>
        </p:nvSpPr>
        <p:spPr>
          <a:xfrm>
            <a:off x="5830951" y="946487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422A8F-81CF-4F81-BD96-B61CB683EF75}"/>
              </a:ext>
            </a:extLst>
          </p:cNvPr>
          <p:cNvSpPr/>
          <p:nvPr/>
        </p:nvSpPr>
        <p:spPr>
          <a:xfrm>
            <a:off x="5076426" y="1440040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2104F9-735A-450A-A815-81D3E66DA7D1}"/>
              </a:ext>
            </a:extLst>
          </p:cNvPr>
          <p:cNvSpPr/>
          <p:nvPr/>
        </p:nvSpPr>
        <p:spPr>
          <a:xfrm>
            <a:off x="4492039" y="214831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78814B-A758-4D4C-833D-42236D9DBB7C}"/>
              </a:ext>
            </a:extLst>
          </p:cNvPr>
          <p:cNvSpPr/>
          <p:nvPr/>
        </p:nvSpPr>
        <p:spPr>
          <a:xfrm>
            <a:off x="4167583" y="296687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CB0A97D-080B-419E-9667-483CABCB4BE0}"/>
              </a:ext>
            </a:extLst>
          </p:cNvPr>
          <p:cNvSpPr/>
          <p:nvPr/>
        </p:nvSpPr>
        <p:spPr>
          <a:xfrm>
            <a:off x="4167583" y="366675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36AEA0-925B-421C-B913-4541710E5D0B}"/>
              </a:ext>
            </a:extLst>
          </p:cNvPr>
          <p:cNvSpPr/>
          <p:nvPr/>
        </p:nvSpPr>
        <p:spPr>
          <a:xfrm>
            <a:off x="4492039" y="4429993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D1E73E-3E47-44F2-9B67-D9405E3B291E}"/>
              </a:ext>
            </a:extLst>
          </p:cNvPr>
          <p:cNvSpPr/>
          <p:nvPr/>
        </p:nvSpPr>
        <p:spPr>
          <a:xfrm>
            <a:off x="5076426" y="5150741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CE6992-DE7A-4DB9-A245-E6BC3925051B}"/>
              </a:ext>
            </a:extLst>
          </p:cNvPr>
          <p:cNvSpPr/>
          <p:nvPr/>
        </p:nvSpPr>
        <p:spPr>
          <a:xfrm>
            <a:off x="5830951" y="5634780"/>
            <a:ext cx="364013" cy="331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BAC4D81-EE5F-4165-BCB2-70DEAEE0D12A}"/>
              </a:ext>
            </a:extLst>
          </p:cNvPr>
          <p:cNvSpPr/>
          <p:nvPr/>
        </p:nvSpPr>
        <p:spPr>
          <a:xfrm>
            <a:off x="7509265" y="300097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8BF3490-CD45-4C90-8D43-568CDE5EF8EE}"/>
              </a:ext>
            </a:extLst>
          </p:cNvPr>
          <p:cNvSpPr/>
          <p:nvPr/>
        </p:nvSpPr>
        <p:spPr>
          <a:xfrm>
            <a:off x="7727041" y="234194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AA6E357-3804-4A1B-B9F4-34A00EE718AD}"/>
              </a:ext>
            </a:extLst>
          </p:cNvPr>
          <p:cNvSpPr/>
          <p:nvPr/>
        </p:nvSpPr>
        <p:spPr>
          <a:xfrm>
            <a:off x="8143788" y="180126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8CC2FA6-5B90-48C2-A4ED-64D9FFDFC17D}"/>
              </a:ext>
            </a:extLst>
          </p:cNvPr>
          <p:cNvSpPr/>
          <p:nvPr/>
        </p:nvSpPr>
        <p:spPr>
          <a:xfrm>
            <a:off x="8928793" y="133989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EE72F3E-0D6F-4A28-893C-7986F7B5B6A5}"/>
              </a:ext>
            </a:extLst>
          </p:cNvPr>
          <p:cNvSpPr/>
          <p:nvPr/>
        </p:nvSpPr>
        <p:spPr>
          <a:xfrm>
            <a:off x="7509265" y="360766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42421E-7E32-482A-A15B-D77EF1CE8C64}"/>
              </a:ext>
            </a:extLst>
          </p:cNvPr>
          <p:cNvSpPr/>
          <p:nvPr/>
        </p:nvSpPr>
        <p:spPr>
          <a:xfrm>
            <a:off x="7727041" y="425666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C3C826D-9EF0-4D2B-B323-419FD29A7F5B}"/>
              </a:ext>
            </a:extLst>
          </p:cNvPr>
          <p:cNvSpPr/>
          <p:nvPr/>
        </p:nvSpPr>
        <p:spPr>
          <a:xfrm>
            <a:off x="8143788" y="479909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95930B6-29D3-4CED-9A59-DB2595A1754F}"/>
              </a:ext>
            </a:extLst>
          </p:cNvPr>
          <p:cNvSpPr/>
          <p:nvPr/>
        </p:nvSpPr>
        <p:spPr>
          <a:xfrm>
            <a:off x="8928793" y="525449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B36C6E7-E28C-492E-960B-392E90C581C4}"/>
              </a:ext>
            </a:extLst>
          </p:cNvPr>
          <p:cNvSpPr/>
          <p:nvPr/>
        </p:nvSpPr>
        <p:spPr>
          <a:xfrm>
            <a:off x="5830951" y="94661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350605E-D293-43A1-A578-6A5889EE6A93}"/>
              </a:ext>
            </a:extLst>
          </p:cNvPr>
          <p:cNvSpPr/>
          <p:nvPr/>
        </p:nvSpPr>
        <p:spPr>
          <a:xfrm>
            <a:off x="5076426" y="144017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C02335A-A362-4336-AFD4-74B7AD7E5609}"/>
              </a:ext>
            </a:extLst>
          </p:cNvPr>
          <p:cNvSpPr/>
          <p:nvPr/>
        </p:nvSpPr>
        <p:spPr>
          <a:xfrm>
            <a:off x="4492039" y="214844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BBED655-C18A-4445-9B37-BBD74986B786}"/>
              </a:ext>
            </a:extLst>
          </p:cNvPr>
          <p:cNvSpPr/>
          <p:nvPr/>
        </p:nvSpPr>
        <p:spPr>
          <a:xfrm>
            <a:off x="4167583" y="296700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406EAB8-0E5A-4232-BA18-D195CF6AAEEC}"/>
              </a:ext>
            </a:extLst>
          </p:cNvPr>
          <p:cNvSpPr/>
          <p:nvPr/>
        </p:nvSpPr>
        <p:spPr>
          <a:xfrm>
            <a:off x="4167583" y="366688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2B78A5D-B1EF-4AA8-90C3-39FCAC08078F}"/>
              </a:ext>
            </a:extLst>
          </p:cNvPr>
          <p:cNvSpPr/>
          <p:nvPr/>
        </p:nvSpPr>
        <p:spPr>
          <a:xfrm>
            <a:off x="4492039" y="443012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CEDBACB-2D84-40CF-820D-5CFA6136E694}"/>
              </a:ext>
            </a:extLst>
          </p:cNvPr>
          <p:cNvSpPr/>
          <p:nvPr/>
        </p:nvSpPr>
        <p:spPr>
          <a:xfrm>
            <a:off x="5076426" y="515087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C1E089E-75B9-4129-A6DE-092AEF731EDA}"/>
              </a:ext>
            </a:extLst>
          </p:cNvPr>
          <p:cNvSpPr/>
          <p:nvPr/>
        </p:nvSpPr>
        <p:spPr>
          <a:xfrm>
            <a:off x="5830951" y="563491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861A55D-2267-4EE4-8D29-1F8D2BBBDECB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8016DD-2E72-42BE-97CB-48AE242E47A7}"/>
              </a:ext>
            </a:extLst>
          </p:cNvPr>
          <p:cNvSpPr txBox="1"/>
          <p:nvPr/>
        </p:nvSpPr>
        <p:spPr>
          <a:xfrm>
            <a:off x="253903" y="433262"/>
            <a:ext cx="3748270" cy="313931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</a:rPr>
              <a:t>Selecting &amp; Engaging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Whitney Book"/>
                <a:sym typeface="Arial"/>
              </a:rPr>
              <a:t>Change Leaders who are: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sym typeface="Arial"/>
              </a:rPr>
              <a:t>1. Aligned to the vision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Whitney Book"/>
                <a:sym typeface="Arial"/>
              </a:rPr>
              <a:t>2. Collaborative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sym typeface="Arial"/>
              </a:rPr>
              <a:t>3. Influential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Whitney Book"/>
              <a:sym typeface="Arial"/>
            </a:endParaRPr>
          </a:p>
          <a:p>
            <a:pPr marL="179388" lvl="1" indent="3175" fontAlgn="base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</a:rPr>
              <a:t>Policy influencers</a:t>
            </a:r>
          </a:p>
          <a:p>
            <a:pPr marL="179388" lvl="1" indent="3175" fontAlgn="base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</a:rPr>
              <a:t>People mobilizers</a:t>
            </a:r>
          </a:p>
          <a:p>
            <a:pPr marL="179388" lvl="1" indent="3175" fontAlgn="base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</a:rPr>
              <a:t>Money mobilizers</a:t>
            </a:r>
          </a:p>
          <a:p>
            <a:pPr marL="179388" lvl="1" indent="3175" fontAlgn="base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</a:rPr>
              <a:t>Thought leaders</a:t>
            </a:r>
          </a:p>
          <a:p>
            <a:pPr marL="179388" lvl="1" indent="3175" fontAlgn="base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</a:rPr>
              <a:t>Innovators/Entrepreneurs</a:t>
            </a:r>
          </a:p>
          <a:p>
            <a:pPr marL="179388" lvl="1" indent="3175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</a:rPr>
              <a:t>Convenors/Weavers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A20116A-97D7-474A-809B-4F68C0763332}"/>
              </a:ext>
            </a:extLst>
          </p:cNvPr>
          <p:cNvSpPr/>
          <p:nvPr/>
        </p:nvSpPr>
        <p:spPr>
          <a:xfrm rot="20931919">
            <a:off x="9483353" y="3169312"/>
            <a:ext cx="364013" cy="33198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E997215-F41E-475C-ABEC-5A5D79139201}"/>
              </a:ext>
            </a:extLst>
          </p:cNvPr>
          <p:cNvSpPr/>
          <p:nvPr/>
        </p:nvSpPr>
        <p:spPr>
          <a:xfrm rot="20931919">
            <a:off x="9303224" y="3639673"/>
            <a:ext cx="364013" cy="331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1719F97-70B5-4822-BC9B-7E6BB11AE53A}"/>
              </a:ext>
            </a:extLst>
          </p:cNvPr>
          <p:cNvSpPr/>
          <p:nvPr/>
        </p:nvSpPr>
        <p:spPr>
          <a:xfrm rot="20931919">
            <a:off x="8951349" y="3156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D43132E-900D-41DA-9F1A-24174CE1DB1B}"/>
              </a:ext>
            </a:extLst>
          </p:cNvPr>
          <p:cNvSpPr/>
          <p:nvPr/>
        </p:nvSpPr>
        <p:spPr>
          <a:xfrm rot="20931919">
            <a:off x="9319083" y="277267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F5DE4B0-3B94-475F-BDE8-7FA8C8498CE0}"/>
              </a:ext>
            </a:extLst>
          </p:cNvPr>
          <p:cNvSpPr/>
          <p:nvPr/>
        </p:nvSpPr>
        <p:spPr>
          <a:xfrm rot="20931919">
            <a:off x="9889553" y="3479674"/>
            <a:ext cx="364013" cy="331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0D0FB6-3716-47FD-940D-926111F59B61}"/>
              </a:ext>
            </a:extLst>
          </p:cNvPr>
          <p:cNvSpPr/>
          <p:nvPr/>
        </p:nvSpPr>
        <p:spPr>
          <a:xfrm rot="20931919">
            <a:off x="9810686" y="2869449"/>
            <a:ext cx="364013" cy="33198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9B26B8-EB24-4574-9A2C-32851351C8A6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69" name="Grafik 8" descr="Grafik 8">
              <a:extLst>
                <a:ext uri="{FF2B5EF4-FFF2-40B4-BE49-F238E27FC236}">
                  <a16:creationId xmlns:a16="http://schemas.microsoft.com/office/drawing/2014/main" id="{FC7A0D32-F268-4052-B70C-11C653BC3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9330B5-6AF5-4C0C-8D56-88194EC5D7CD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0B9FC821-F1DF-4996-83D8-229F1B9CEEDA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/>
              <a:t>Creating Learning Ecosystems</a:t>
            </a:r>
          </a:p>
        </p:txBody>
      </p:sp>
    </p:spTree>
    <p:extLst>
      <p:ext uri="{BB962C8B-B14F-4D97-AF65-F5344CB8AC3E}">
        <p14:creationId xmlns:p14="http://schemas.microsoft.com/office/powerpoint/2010/main" val="1251217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84E4C85E-D485-4760-A475-FA09581FA146}"/>
              </a:ext>
            </a:extLst>
          </p:cNvPr>
          <p:cNvSpPr/>
          <p:nvPr/>
        </p:nvSpPr>
        <p:spPr>
          <a:xfrm>
            <a:off x="787440" y="1053702"/>
            <a:ext cx="6832560" cy="487274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B09B96-4052-4346-8430-DD2D1A5A283A}"/>
              </a:ext>
            </a:extLst>
          </p:cNvPr>
          <p:cNvSpPr/>
          <p:nvPr/>
        </p:nvSpPr>
        <p:spPr>
          <a:xfrm>
            <a:off x="7509265" y="300084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23FB73-0EB5-4DD3-9E06-4A5E1A8267BB}"/>
              </a:ext>
            </a:extLst>
          </p:cNvPr>
          <p:cNvSpPr/>
          <p:nvPr/>
        </p:nvSpPr>
        <p:spPr>
          <a:xfrm>
            <a:off x="7727041" y="2341816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B78345-E948-4ABF-9AA5-0E9BB1579F6C}"/>
              </a:ext>
            </a:extLst>
          </p:cNvPr>
          <p:cNvSpPr/>
          <p:nvPr/>
        </p:nvSpPr>
        <p:spPr>
          <a:xfrm>
            <a:off x="8143788" y="1801135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921E13-DDFD-4D8A-846C-93C764B396BC}"/>
              </a:ext>
            </a:extLst>
          </p:cNvPr>
          <p:cNvSpPr/>
          <p:nvPr/>
        </p:nvSpPr>
        <p:spPr>
          <a:xfrm>
            <a:off x="8928793" y="133976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A919C0-C1D8-4E1E-B915-9066ADD357D1}"/>
              </a:ext>
            </a:extLst>
          </p:cNvPr>
          <p:cNvSpPr/>
          <p:nvPr/>
        </p:nvSpPr>
        <p:spPr>
          <a:xfrm>
            <a:off x="7509265" y="3606152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E3CD2C-656B-4ECF-9784-A9E252646820}"/>
              </a:ext>
            </a:extLst>
          </p:cNvPr>
          <p:cNvSpPr/>
          <p:nvPr/>
        </p:nvSpPr>
        <p:spPr>
          <a:xfrm>
            <a:off x="7727041" y="425653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434C72-A1C5-4CA5-B299-831B28BE2BC3}"/>
              </a:ext>
            </a:extLst>
          </p:cNvPr>
          <p:cNvSpPr/>
          <p:nvPr/>
        </p:nvSpPr>
        <p:spPr>
          <a:xfrm>
            <a:off x="8143788" y="479896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A57CAB-D45C-4654-8AA1-9B5C709B704C}"/>
              </a:ext>
            </a:extLst>
          </p:cNvPr>
          <p:cNvSpPr/>
          <p:nvPr/>
        </p:nvSpPr>
        <p:spPr>
          <a:xfrm>
            <a:off x="8928793" y="525436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BC21C92-A14B-423E-81A1-D0811E376C49}"/>
              </a:ext>
            </a:extLst>
          </p:cNvPr>
          <p:cNvSpPr/>
          <p:nvPr/>
        </p:nvSpPr>
        <p:spPr>
          <a:xfrm>
            <a:off x="5830951" y="946487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422A8F-81CF-4F81-BD96-B61CB683EF75}"/>
              </a:ext>
            </a:extLst>
          </p:cNvPr>
          <p:cNvSpPr/>
          <p:nvPr/>
        </p:nvSpPr>
        <p:spPr>
          <a:xfrm>
            <a:off x="5076426" y="144004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2104F9-735A-450A-A815-81D3E66DA7D1}"/>
              </a:ext>
            </a:extLst>
          </p:cNvPr>
          <p:cNvSpPr/>
          <p:nvPr/>
        </p:nvSpPr>
        <p:spPr>
          <a:xfrm>
            <a:off x="4492039" y="2148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78814B-A758-4D4C-833D-42236D9DBB7C}"/>
              </a:ext>
            </a:extLst>
          </p:cNvPr>
          <p:cNvSpPr/>
          <p:nvPr/>
        </p:nvSpPr>
        <p:spPr>
          <a:xfrm>
            <a:off x="4167583" y="296687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CB0A97D-080B-419E-9667-483CABCB4BE0}"/>
              </a:ext>
            </a:extLst>
          </p:cNvPr>
          <p:cNvSpPr/>
          <p:nvPr/>
        </p:nvSpPr>
        <p:spPr>
          <a:xfrm>
            <a:off x="4167583" y="366675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36AEA0-925B-421C-B913-4541710E5D0B}"/>
              </a:ext>
            </a:extLst>
          </p:cNvPr>
          <p:cNvSpPr/>
          <p:nvPr/>
        </p:nvSpPr>
        <p:spPr>
          <a:xfrm>
            <a:off x="4492039" y="442999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D1E73E-3E47-44F2-9B67-D9405E3B291E}"/>
              </a:ext>
            </a:extLst>
          </p:cNvPr>
          <p:cNvSpPr/>
          <p:nvPr/>
        </p:nvSpPr>
        <p:spPr>
          <a:xfrm>
            <a:off x="5076426" y="5150741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CE6992-DE7A-4DB9-A245-E6BC3925051B}"/>
              </a:ext>
            </a:extLst>
          </p:cNvPr>
          <p:cNvSpPr/>
          <p:nvPr/>
        </p:nvSpPr>
        <p:spPr>
          <a:xfrm>
            <a:off x="5830951" y="5634780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63FE987-B466-4D9F-AC1C-AFB457438B5A}"/>
              </a:ext>
            </a:extLst>
          </p:cNvPr>
          <p:cNvSpPr/>
          <p:nvPr/>
        </p:nvSpPr>
        <p:spPr>
          <a:xfrm>
            <a:off x="793024" y="241543"/>
            <a:ext cx="10622417" cy="6473764"/>
          </a:xfrm>
          <a:prstGeom prst="ellips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2B023D-F6B4-45CB-96E0-869BA03244C4}"/>
              </a:ext>
            </a:extLst>
          </p:cNvPr>
          <p:cNvSpPr/>
          <p:nvPr/>
        </p:nvSpPr>
        <p:spPr>
          <a:xfrm rot="20931919">
            <a:off x="9483353" y="3169312"/>
            <a:ext cx="364013" cy="33198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40E236-9A00-42D3-8635-0AD7528B329A}"/>
              </a:ext>
            </a:extLst>
          </p:cNvPr>
          <p:cNvSpPr/>
          <p:nvPr/>
        </p:nvSpPr>
        <p:spPr>
          <a:xfrm rot="20931919">
            <a:off x="9303224" y="3639673"/>
            <a:ext cx="364013" cy="3319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71B21B-21D1-4251-A3FC-98F535A113B2}"/>
              </a:ext>
            </a:extLst>
          </p:cNvPr>
          <p:cNvSpPr/>
          <p:nvPr/>
        </p:nvSpPr>
        <p:spPr>
          <a:xfrm rot="20931919">
            <a:off x="8951349" y="3156313"/>
            <a:ext cx="364013" cy="331980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D9F511-4EC0-43F9-9F37-A200DBAD84F5}"/>
              </a:ext>
            </a:extLst>
          </p:cNvPr>
          <p:cNvSpPr/>
          <p:nvPr/>
        </p:nvSpPr>
        <p:spPr>
          <a:xfrm rot="20931919">
            <a:off x="9319083" y="2772672"/>
            <a:ext cx="364013" cy="331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77F800C-4CBF-4D06-AF7F-D0DEACF0F555}"/>
              </a:ext>
            </a:extLst>
          </p:cNvPr>
          <p:cNvSpPr/>
          <p:nvPr/>
        </p:nvSpPr>
        <p:spPr>
          <a:xfrm rot="20931919">
            <a:off x="9889553" y="3479674"/>
            <a:ext cx="364013" cy="3319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052323-D6A0-4AAD-9258-CA198FD0B4DC}"/>
              </a:ext>
            </a:extLst>
          </p:cNvPr>
          <p:cNvSpPr/>
          <p:nvPr/>
        </p:nvSpPr>
        <p:spPr>
          <a:xfrm rot="20931919">
            <a:off x="9810686" y="2869449"/>
            <a:ext cx="364013" cy="33198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Jacobs Foundation Theory of Change Understanding and Embracing Variability in Learning">
            <a:extLst>
              <a:ext uri="{FF2B5EF4-FFF2-40B4-BE49-F238E27FC236}">
                <a16:creationId xmlns:a16="http://schemas.microsoft.com/office/drawing/2014/main" id="{B3E396CC-1AD8-4FE1-B36D-3175BF7F4699}"/>
              </a:ext>
            </a:extLst>
          </p:cNvPr>
          <p:cNvSpPr txBox="1"/>
          <p:nvPr/>
        </p:nvSpPr>
        <p:spPr>
          <a:xfrm>
            <a:off x="230659" y="95938"/>
            <a:ext cx="117306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50">
                <a:latin typeface="Whitney Book"/>
                <a:ea typeface="Whitney Book"/>
                <a:cs typeface="Whitney Book"/>
                <a:sym typeface="Whitney Book"/>
              </a:defRPr>
            </a:pPr>
            <a:r>
              <a:rPr lang="en-US" sz="2000" b="1" spc="-70"/>
              <a:t>Creating Learning Ecosystems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5CF3A19-C3E4-43A0-91F2-EB5C78D06912}"/>
              </a:ext>
            </a:extLst>
          </p:cNvPr>
          <p:cNvGrpSpPr/>
          <p:nvPr/>
        </p:nvGrpSpPr>
        <p:grpSpPr>
          <a:xfrm>
            <a:off x="10773623" y="6189936"/>
            <a:ext cx="1131684" cy="400110"/>
            <a:chOff x="8977674" y="5506634"/>
            <a:chExt cx="2828045" cy="1039771"/>
          </a:xfrm>
        </p:grpSpPr>
        <p:pic>
          <p:nvPicPr>
            <p:cNvPr id="44" name="Grafik 8" descr="Grafik 8">
              <a:extLst>
                <a:ext uri="{FF2B5EF4-FFF2-40B4-BE49-F238E27FC236}">
                  <a16:creationId xmlns:a16="http://schemas.microsoft.com/office/drawing/2014/main" id="{FB84AF2E-B217-43E5-A411-80A9EA309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7674" y="5506634"/>
              <a:ext cx="2703786" cy="8941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D239553-014E-420D-A760-E0CE01199CAF}"/>
                </a:ext>
              </a:extLst>
            </p:cNvPr>
            <p:cNvSpPr/>
            <p:nvPr/>
          </p:nvSpPr>
          <p:spPr>
            <a:xfrm>
              <a:off x="10049347" y="6183517"/>
              <a:ext cx="1756372" cy="3628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CH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23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4909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3034 -0.01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-7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05703 -0.02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05768 0.03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17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2929 0.01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569 0.00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4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-0.04896 -0.074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3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5989 -0.177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8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9219 -0.28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1628 0.273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136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789 0.186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93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06133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-0.05247 0.0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419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4597 0.00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1497 -0.05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25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1693 0.061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2409 0.025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7" grpId="0" animBg="1"/>
      <p:bldP spid="36" grpId="0" animBg="1"/>
      <p:bldP spid="35" grpId="0" animBg="1"/>
      <p:bldP spid="31" grpId="0" animBg="1"/>
      <p:bldP spid="39" grpId="0" animBg="1"/>
      <p:bldP spid="40" grpId="0" animBg="1"/>
      <p:bldP spid="41" grpId="0" animBg="1"/>
      <p:bldP spid="42" grpId="0" animBg="1"/>
      <p:bldP spid="29" grpId="0" animBg="1"/>
    </p:bldLst>
  </p:timing>
</p:sld>
</file>

<file path=ppt/theme/theme1.xml><?xml version="1.0" encoding="utf-8"?>
<a:theme xmlns:a="http://schemas.openxmlformats.org/drawingml/2006/main" name="Jacobs Foundation">
  <a:themeElements>
    <a:clrScheme name="Jacobs Foundation">
      <a:dk1>
        <a:srgbClr val="000000"/>
      </a:dk1>
      <a:lt1>
        <a:srgbClr val="E6B146"/>
      </a:lt1>
      <a:dk2>
        <a:srgbClr val="A7A7A7"/>
      </a:dk2>
      <a:lt2>
        <a:srgbClr val="535353"/>
      </a:lt2>
      <a:accent1>
        <a:srgbClr val="622A0F"/>
      </a:accent1>
      <a:accent2>
        <a:srgbClr val="C4171B"/>
      </a:accent2>
      <a:accent3>
        <a:srgbClr val="81867F"/>
      </a:accent3>
      <a:accent4>
        <a:srgbClr val="FFD53A"/>
      </a:accent4>
      <a:accent5>
        <a:srgbClr val="E5B245"/>
      </a:accent5>
      <a:accent6>
        <a:srgbClr val="4B804B"/>
      </a:accent6>
      <a:hlink>
        <a:srgbClr val="0000FF"/>
      </a:hlink>
      <a:folHlink>
        <a:srgbClr val="FF00FF"/>
      </a:folHlink>
    </a:clrScheme>
    <a:fontScheme name="Jacobs Found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Jacobs Found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Jacobs Foundation">
  <a:themeElements>
    <a:clrScheme name="Jacobs Found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2A0F"/>
      </a:accent1>
      <a:accent2>
        <a:srgbClr val="C4171B"/>
      </a:accent2>
      <a:accent3>
        <a:srgbClr val="81867F"/>
      </a:accent3>
      <a:accent4>
        <a:srgbClr val="FFD53A"/>
      </a:accent4>
      <a:accent5>
        <a:srgbClr val="E5B245"/>
      </a:accent5>
      <a:accent6>
        <a:srgbClr val="4B804B"/>
      </a:accent6>
      <a:hlink>
        <a:srgbClr val="0000FF"/>
      </a:hlink>
      <a:folHlink>
        <a:srgbClr val="FF00FF"/>
      </a:folHlink>
    </a:clrScheme>
    <a:fontScheme name="Jacobs Found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Jacobs Found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6A61B365D0346A72AA658FC7705EB" ma:contentTypeVersion="4" ma:contentTypeDescription="Create a new document." ma:contentTypeScope="" ma:versionID="7d8c9b4a087158c138fb7811552862ce">
  <xsd:schema xmlns:xsd="http://www.w3.org/2001/XMLSchema" xmlns:xs="http://www.w3.org/2001/XMLSchema" xmlns:p="http://schemas.microsoft.com/office/2006/metadata/properties" xmlns:ns2="496d4858-76ce-4f15-9732-f5fcfe3317bb" targetNamespace="http://schemas.microsoft.com/office/2006/metadata/properties" ma:root="true" ma:fieldsID="3ecde727ab877a71545636fa4bc34ac4" ns2:_="">
    <xsd:import namespace="496d4858-76ce-4f15-9732-f5fcfe331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d4858-76ce-4f15-9732-f5fcfe331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640390-CE00-4649-BA55-714C006373BA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496d4858-76ce-4f15-9732-f5fcfe3317b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D81EE8-9458-4DDA-9241-5ED9D1D26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6d4858-76ce-4f15-9732-f5fcfe331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875ABE-6D3C-477E-BA13-CF00D45DE7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Widescreen</PresentationFormat>
  <Paragraphs>160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Whitney Book</vt:lpstr>
      <vt:lpstr>Jacobs Foundation</vt:lpstr>
      <vt:lpstr>AN APPROACH TO CREATING  THRIVING LEARNING ECOSYSTEMS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 Theory of Change</dc:title>
  <dc:creator>Ross Hall</dc:creator>
  <cp:lastModifiedBy>Ross Hall</cp:lastModifiedBy>
  <cp:revision>7</cp:revision>
  <dcterms:modified xsi:type="dcterms:W3CDTF">2021-06-14T15:10:38Z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0x0101000426A61B365D0346A72AA658FC7705EB</vt:lpwstr>
  </property>
  <property fmtid="{D5CDD505-2E9C-101B-9397-08002B2CF9AE}" pid="3" name="MSIP_Label_8c26f4e5-5ab4-4955-b1ed-d7316e220dba_Enabled">
    <vt:lpwstr>True</vt:lpwstr>
  </property>
  <property fmtid="{D5CDD505-2E9C-101B-9397-08002B2CF9AE}" pid="4" name="MSIP_Label_8c26f4e5-5ab4-4955-b1ed-d7316e220dba_SiteId">
    <vt:lpwstr>78c09615-d7fa-4c63-8606-7693035012b4</vt:lpwstr>
  </property>
  <property fmtid="{D5CDD505-2E9C-101B-9397-08002B2CF9AE}" pid="5" name="MSIP_Label_8c26f4e5-5ab4-4955-b1ed-d7316e220dba_Owner">
    <vt:lpwstr>irina.hotz@jacobsfoundation.org</vt:lpwstr>
  </property>
  <property fmtid="{D5CDD505-2E9C-101B-9397-08002B2CF9AE}" pid="6" name="MSIP_Label_8c26f4e5-5ab4-4955-b1ed-d7316e220dba_SetDate">
    <vt:lpwstr>2021-01-25T13:06:49.6840054Z</vt:lpwstr>
  </property>
  <property fmtid="{D5CDD505-2E9C-101B-9397-08002B2CF9AE}" pid="7" name="MSIP_Label_8c26f4e5-5ab4-4955-b1ed-d7316e220dba_Name">
    <vt:lpwstr>Public</vt:lpwstr>
  </property>
  <property fmtid="{D5CDD505-2E9C-101B-9397-08002B2CF9AE}" pid="8" name="MSIP_Label_8c26f4e5-5ab4-4955-b1ed-d7316e220dba_Application">
    <vt:lpwstr>Microsoft Azure Information Protection</vt:lpwstr>
  </property>
  <property fmtid="{D5CDD505-2E9C-101B-9397-08002B2CF9AE}" pid="9" name="MSIP_Label_8c26f4e5-5ab4-4955-b1ed-d7316e220dba_ActionId">
    <vt:lpwstr>935cc66d-fa13-4046-8048-e790df263b3b</vt:lpwstr>
  </property>
  <property fmtid="{D5CDD505-2E9C-101B-9397-08002B2CF9AE}" pid="10" name="MSIP_Label_8c26f4e5-5ab4-4955-b1ed-d7316e220dba_Extended_MSFT_Method">
    <vt:lpwstr>Automatic</vt:lpwstr>
  </property>
  <property fmtid="{D5CDD505-2E9C-101B-9397-08002B2CF9AE}" pid="11" name="Sensitivity">
    <vt:lpwstr>Public</vt:lpwstr>
  </property>
</Properties>
</file>