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6" r:id="rId5"/>
    <p:sldId id="266" r:id="rId6"/>
    <p:sldId id="270" r:id="rId7"/>
    <p:sldId id="257" r:id="rId8"/>
    <p:sldId id="264" r:id="rId9"/>
    <p:sldId id="261" r:id="rId10"/>
    <p:sldId id="265" r:id="rId11"/>
    <p:sldId id="273" r:id="rId12"/>
    <p:sldId id="268" r:id="rId13"/>
    <p:sldId id="272" r:id="rId14"/>
    <p:sldId id="263" r:id="rId15"/>
    <p:sldId id="262" r:id="rId16"/>
    <p:sldId id="25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B877"/>
    <a:srgbClr val="153F8F"/>
    <a:srgbClr val="DE5091"/>
    <a:srgbClr val="30B8C5"/>
    <a:srgbClr val="D0046F"/>
    <a:srgbClr val="CFCFCF"/>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A010B8-5D38-BB43-292F-AC2586701CDA}" v="238" dt="2021-09-13T13:26:16.122"/>
    <p1510:client id="{191208D2-99CB-6F8D-E9C2-858AEA781A9C}" v="1773" dt="2021-09-13T11:27:06.004"/>
    <p1510:client id="{21BB1D8D-5DD5-151F-3A2F-4E2245DC0B6C}" v="173" dt="2021-09-13T14:32:30.173"/>
    <p1510:client id="{3032091A-3F2A-97C1-C493-0DC3BB9F083D}" v="117" dt="2021-09-14T12:00:22.308"/>
    <p1510:client id="{4DCAD661-BA7B-23AD-A0BB-E27AF3C01187}" v="4" dt="2021-09-13T14:28:55.699"/>
    <p1510:client id="{5F5BAAFF-DD0E-23FD-AF35-5AE93121C389}" v="316" dt="2021-09-13T09:46:02.325"/>
    <p1510:client id="{8C525A11-0B06-4226-A133-36B363176873}" v="6" dt="2021-09-08T13:12:02.476"/>
    <p1510:client id="{DD5ACE7F-7020-680D-1255-2431FDBE66C2}" v="91" dt="2021-09-13T14:55:46.6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_rels/data4.xml.rels><?xml version="1.0" encoding="UTF-8" standalone="yes"?>
<Relationships xmlns="http://schemas.openxmlformats.org/package/2006/relationships"><Relationship Id="rId2" Type="http://schemas.openxmlformats.org/officeDocument/2006/relationships/hyperlink" Target="http://www.surveymonkey.co.uk/r/ESUweb" TargetMode="External"/><Relationship Id="rId1" Type="http://schemas.openxmlformats.org/officeDocument/2006/relationships/hyperlink" Target="mailto:Competition@esu.org" TargetMode="External"/></Relationships>
</file>

<file path=ppt/diagrams/_rels/drawing4.xml.rels><?xml version="1.0" encoding="UTF-8" standalone="yes"?>
<Relationships xmlns="http://schemas.openxmlformats.org/package/2006/relationships"><Relationship Id="rId2" Type="http://schemas.openxmlformats.org/officeDocument/2006/relationships/hyperlink" Target="http://www.surveymonkey.co.uk/r/ESUweb" TargetMode="External"/><Relationship Id="rId1" Type="http://schemas.openxmlformats.org/officeDocument/2006/relationships/hyperlink" Target="mailto:Competition@esu.org" TargetMode="Externa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A1A8BB-A945-4D1C-A4A2-0828859801B0}" type="doc">
      <dgm:prSet loTypeId="urn:microsoft.com/office/officeart/2005/8/layout/vList2" loCatId="list" qsTypeId="urn:microsoft.com/office/officeart/2005/8/quickstyle/simple5" qsCatId="simple" csTypeId="urn:microsoft.com/office/officeart/2005/8/colors/colorful4" csCatId="colorful" phldr="1"/>
      <dgm:spPr/>
      <dgm:t>
        <a:bodyPr/>
        <a:lstStyle/>
        <a:p>
          <a:endParaRPr lang="en-US"/>
        </a:p>
      </dgm:t>
    </dgm:pt>
    <dgm:pt modelId="{A7B217E2-4647-46F7-A7D6-98290A166037}">
      <dgm:prSet/>
      <dgm:spPr/>
      <dgm:t>
        <a:bodyPr/>
        <a:lstStyle/>
        <a:p>
          <a:r>
            <a:rPr lang="en-GB"/>
            <a:t>The term ‘oracy’ was coined in the 1960s by Andrew Wilkinson, a term to raise the status of speaking and listening in school curriculums</a:t>
          </a:r>
          <a:endParaRPr lang="en-US"/>
        </a:p>
      </dgm:t>
    </dgm:pt>
    <dgm:pt modelId="{07C9A002-DB64-4862-A2E4-0DAE17D77687}" type="parTrans" cxnId="{2D131DE6-F9B7-4599-929C-C5386E7BB9E7}">
      <dgm:prSet/>
      <dgm:spPr/>
      <dgm:t>
        <a:bodyPr/>
        <a:lstStyle/>
        <a:p>
          <a:endParaRPr lang="en-US"/>
        </a:p>
      </dgm:t>
    </dgm:pt>
    <dgm:pt modelId="{0C4EF930-2E74-4300-98A9-9E5187D30EE9}" type="sibTrans" cxnId="{2D131DE6-F9B7-4599-929C-C5386E7BB9E7}">
      <dgm:prSet/>
      <dgm:spPr/>
      <dgm:t>
        <a:bodyPr/>
        <a:lstStyle/>
        <a:p>
          <a:endParaRPr lang="en-US"/>
        </a:p>
      </dgm:t>
    </dgm:pt>
    <dgm:pt modelId="{64B4C8D3-E5BB-4F01-987F-6466136C0024}">
      <dgm:prSet/>
      <dgm:spPr/>
      <dgm:t>
        <a:bodyPr/>
        <a:lstStyle/>
        <a:p>
          <a:r>
            <a:rPr lang="en-GB"/>
            <a:t>Oracy is both learning </a:t>
          </a:r>
          <a:r>
            <a:rPr lang="en-GB" i="1"/>
            <a:t>to</a:t>
          </a:r>
          <a:r>
            <a:rPr lang="en-GB"/>
            <a:t> talk, and learning </a:t>
          </a:r>
          <a:r>
            <a:rPr lang="en-GB" i="1">
              <a:latin typeface="Trebuchet MS"/>
            </a:rPr>
            <a:t>through</a:t>
          </a:r>
          <a:r>
            <a:rPr lang="en-GB">
              <a:latin typeface="Trebuchet MS"/>
            </a:rPr>
            <a:t> </a:t>
          </a:r>
          <a:r>
            <a:rPr lang="en-GB"/>
            <a:t>talk</a:t>
          </a:r>
          <a:endParaRPr lang="en-US"/>
        </a:p>
      </dgm:t>
    </dgm:pt>
    <dgm:pt modelId="{DDF0D556-F76B-4AF5-BB03-069620277A3E}" type="parTrans" cxnId="{68E5B5A2-5479-4880-BF2A-04BB928D5488}">
      <dgm:prSet/>
      <dgm:spPr/>
      <dgm:t>
        <a:bodyPr/>
        <a:lstStyle/>
        <a:p>
          <a:endParaRPr lang="en-US"/>
        </a:p>
      </dgm:t>
    </dgm:pt>
    <dgm:pt modelId="{0ED3CC63-A909-4546-8ACE-55B6A9098945}" type="sibTrans" cxnId="{68E5B5A2-5479-4880-BF2A-04BB928D5488}">
      <dgm:prSet/>
      <dgm:spPr/>
      <dgm:t>
        <a:bodyPr/>
        <a:lstStyle/>
        <a:p>
          <a:endParaRPr lang="en-US"/>
        </a:p>
      </dgm:t>
    </dgm:pt>
    <dgm:pt modelId="{5434CA2A-B383-476C-A2B6-0A08F018232F}">
      <dgm:prSet/>
      <dgm:spPr/>
      <dgm:t>
        <a:bodyPr/>
        <a:lstStyle/>
        <a:p>
          <a:r>
            <a:rPr lang="en-GB"/>
            <a:t>It’s about having the vocabulary to say what you want to say and the ability to structure your thoughts so that they make sense to others</a:t>
          </a:r>
          <a:endParaRPr lang="en-US"/>
        </a:p>
      </dgm:t>
    </dgm:pt>
    <dgm:pt modelId="{6B0EE711-AC01-433E-B62C-4591CC6EC14D}" type="parTrans" cxnId="{E40723CF-71BB-41A6-B463-B621E7D4ECE3}">
      <dgm:prSet/>
      <dgm:spPr/>
      <dgm:t>
        <a:bodyPr/>
        <a:lstStyle/>
        <a:p>
          <a:endParaRPr lang="en-US"/>
        </a:p>
      </dgm:t>
    </dgm:pt>
    <dgm:pt modelId="{1F2931EC-59CD-4BC2-A320-E9651EE73E98}" type="sibTrans" cxnId="{E40723CF-71BB-41A6-B463-B621E7D4ECE3}">
      <dgm:prSet/>
      <dgm:spPr/>
      <dgm:t>
        <a:bodyPr/>
        <a:lstStyle/>
        <a:p>
          <a:endParaRPr lang="en-US"/>
        </a:p>
      </dgm:t>
    </dgm:pt>
    <dgm:pt modelId="{DE86CD38-EDAF-4C2A-AA5E-C05CBBFC3F61}" type="pres">
      <dgm:prSet presAssocID="{A9A1A8BB-A945-4D1C-A4A2-0828859801B0}" presName="linear" presStyleCnt="0">
        <dgm:presLayoutVars>
          <dgm:animLvl val="lvl"/>
          <dgm:resizeHandles val="exact"/>
        </dgm:presLayoutVars>
      </dgm:prSet>
      <dgm:spPr/>
    </dgm:pt>
    <dgm:pt modelId="{64814CD0-54C5-4819-8166-7194A69DDA25}" type="pres">
      <dgm:prSet presAssocID="{A7B217E2-4647-46F7-A7D6-98290A166037}" presName="parentText" presStyleLbl="node1" presStyleIdx="0" presStyleCnt="3">
        <dgm:presLayoutVars>
          <dgm:chMax val="0"/>
          <dgm:bulletEnabled val="1"/>
        </dgm:presLayoutVars>
      </dgm:prSet>
      <dgm:spPr/>
    </dgm:pt>
    <dgm:pt modelId="{F4B57F7C-AF94-44E5-80C8-3EBFEF909CA0}" type="pres">
      <dgm:prSet presAssocID="{0C4EF930-2E74-4300-98A9-9E5187D30EE9}" presName="spacer" presStyleCnt="0"/>
      <dgm:spPr/>
    </dgm:pt>
    <dgm:pt modelId="{12657670-FE50-42D0-AE35-D3D0E2A6163D}" type="pres">
      <dgm:prSet presAssocID="{64B4C8D3-E5BB-4F01-987F-6466136C0024}" presName="parentText" presStyleLbl="node1" presStyleIdx="1" presStyleCnt="3">
        <dgm:presLayoutVars>
          <dgm:chMax val="0"/>
          <dgm:bulletEnabled val="1"/>
        </dgm:presLayoutVars>
      </dgm:prSet>
      <dgm:spPr/>
    </dgm:pt>
    <dgm:pt modelId="{B4B2C81A-9E8E-4FE9-9CC9-5E4C3584404E}" type="pres">
      <dgm:prSet presAssocID="{0ED3CC63-A909-4546-8ACE-55B6A9098945}" presName="spacer" presStyleCnt="0"/>
      <dgm:spPr/>
    </dgm:pt>
    <dgm:pt modelId="{C7A54FEE-522F-4DD6-930F-C5A6A91DFDE7}" type="pres">
      <dgm:prSet presAssocID="{5434CA2A-B383-476C-A2B6-0A08F018232F}" presName="parentText" presStyleLbl="node1" presStyleIdx="2" presStyleCnt="3">
        <dgm:presLayoutVars>
          <dgm:chMax val="0"/>
          <dgm:bulletEnabled val="1"/>
        </dgm:presLayoutVars>
      </dgm:prSet>
      <dgm:spPr/>
    </dgm:pt>
  </dgm:ptLst>
  <dgm:cxnLst>
    <dgm:cxn modelId="{CFC52A27-18E6-469E-875B-19C3227C8CF9}" type="presOf" srcId="{A7B217E2-4647-46F7-A7D6-98290A166037}" destId="{64814CD0-54C5-4819-8166-7194A69DDA25}" srcOrd="0" destOrd="0" presId="urn:microsoft.com/office/officeart/2005/8/layout/vList2"/>
    <dgm:cxn modelId="{DD205B90-50E6-4A49-9B96-DCB39DF528F1}" type="presOf" srcId="{64B4C8D3-E5BB-4F01-987F-6466136C0024}" destId="{12657670-FE50-42D0-AE35-D3D0E2A6163D}" srcOrd="0" destOrd="0" presId="urn:microsoft.com/office/officeart/2005/8/layout/vList2"/>
    <dgm:cxn modelId="{68E5B5A2-5479-4880-BF2A-04BB928D5488}" srcId="{A9A1A8BB-A945-4D1C-A4A2-0828859801B0}" destId="{64B4C8D3-E5BB-4F01-987F-6466136C0024}" srcOrd="1" destOrd="0" parTransId="{DDF0D556-F76B-4AF5-BB03-069620277A3E}" sibTransId="{0ED3CC63-A909-4546-8ACE-55B6A9098945}"/>
    <dgm:cxn modelId="{AE04B2A3-1F0D-4C1C-9887-134C9A6C0A4B}" type="presOf" srcId="{A9A1A8BB-A945-4D1C-A4A2-0828859801B0}" destId="{DE86CD38-EDAF-4C2A-AA5E-C05CBBFC3F61}" srcOrd="0" destOrd="0" presId="urn:microsoft.com/office/officeart/2005/8/layout/vList2"/>
    <dgm:cxn modelId="{E40723CF-71BB-41A6-B463-B621E7D4ECE3}" srcId="{A9A1A8BB-A945-4D1C-A4A2-0828859801B0}" destId="{5434CA2A-B383-476C-A2B6-0A08F018232F}" srcOrd="2" destOrd="0" parTransId="{6B0EE711-AC01-433E-B62C-4591CC6EC14D}" sibTransId="{1F2931EC-59CD-4BC2-A320-E9651EE73E98}"/>
    <dgm:cxn modelId="{2D131DE6-F9B7-4599-929C-C5386E7BB9E7}" srcId="{A9A1A8BB-A945-4D1C-A4A2-0828859801B0}" destId="{A7B217E2-4647-46F7-A7D6-98290A166037}" srcOrd="0" destOrd="0" parTransId="{07C9A002-DB64-4862-A2E4-0DAE17D77687}" sibTransId="{0C4EF930-2E74-4300-98A9-9E5187D30EE9}"/>
    <dgm:cxn modelId="{9359BDF8-5538-489A-9D45-D25BAEA1C9A4}" type="presOf" srcId="{5434CA2A-B383-476C-A2B6-0A08F018232F}" destId="{C7A54FEE-522F-4DD6-930F-C5A6A91DFDE7}" srcOrd="0" destOrd="0" presId="urn:microsoft.com/office/officeart/2005/8/layout/vList2"/>
    <dgm:cxn modelId="{E38C8A91-6D65-4F4C-A781-DB7F308A645C}" type="presParOf" srcId="{DE86CD38-EDAF-4C2A-AA5E-C05CBBFC3F61}" destId="{64814CD0-54C5-4819-8166-7194A69DDA25}" srcOrd="0" destOrd="0" presId="urn:microsoft.com/office/officeart/2005/8/layout/vList2"/>
    <dgm:cxn modelId="{8FDFAC68-912A-448F-AC10-791C370B559F}" type="presParOf" srcId="{DE86CD38-EDAF-4C2A-AA5E-C05CBBFC3F61}" destId="{F4B57F7C-AF94-44E5-80C8-3EBFEF909CA0}" srcOrd="1" destOrd="0" presId="urn:microsoft.com/office/officeart/2005/8/layout/vList2"/>
    <dgm:cxn modelId="{339997B7-00F8-4B75-9DFB-52A899DE98E1}" type="presParOf" srcId="{DE86CD38-EDAF-4C2A-AA5E-C05CBBFC3F61}" destId="{12657670-FE50-42D0-AE35-D3D0E2A6163D}" srcOrd="2" destOrd="0" presId="urn:microsoft.com/office/officeart/2005/8/layout/vList2"/>
    <dgm:cxn modelId="{5882A5BC-81FC-49AC-91FB-807C1137FAC0}" type="presParOf" srcId="{DE86CD38-EDAF-4C2A-AA5E-C05CBBFC3F61}" destId="{B4B2C81A-9E8E-4FE9-9CC9-5E4C3584404E}" srcOrd="3" destOrd="0" presId="urn:microsoft.com/office/officeart/2005/8/layout/vList2"/>
    <dgm:cxn modelId="{930E5F0C-B1CD-4BC3-8B2E-09F6CFDF1FCE}" type="presParOf" srcId="{DE86CD38-EDAF-4C2A-AA5E-C05CBBFC3F61}" destId="{C7A54FEE-522F-4DD6-930F-C5A6A91DFDE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B2F008-086D-47DB-835E-309A2B45548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47F23A0-BE0F-4567-84CA-8829B79E0F11}">
      <dgm:prSet/>
      <dgm:spPr>
        <a:solidFill>
          <a:srgbClr val="30B8C5"/>
        </a:solidFill>
      </dgm:spPr>
      <dgm:t>
        <a:bodyPr/>
        <a:lstStyle/>
        <a:p>
          <a:r>
            <a:rPr lang="en-US" b="1">
              <a:solidFill>
                <a:schemeClr val="bg1"/>
              </a:solidFill>
            </a:rPr>
            <a:t>Improves academic outcomes </a:t>
          </a:r>
          <a:r>
            <a:rPr lang="en-US">
              <a:solidFill>
                <a:schemeClr val="bg1"/>
              </a:solidFill>
            </a:rPr>
            <a:t> </a:t>
          </a:r>
        </a:p>
      </dgm:t>
    </dgm:pt>
    <dgm:pt modelId="{67C20D3E-23DE-4DE1-B7AD-1E504AA4FDA8}" type="parTrans" cxnId="{205CA21A-FDD3-4B0A-8046-1A649C976EB1}">
      <dgm:prSet/>
      <dgm:spPr/>
      <dgm:t>
        <a:bodyPr/>
        <a:lstStyle/>
        <a:p>
          <a:endParaRPr lang="en-US"/>
        </a:p>
      </dgm:t>
    </dgm:pt>
    <dgm:pt modelId="{8E9F2113-CD76-412B-8B87-CE95AAC471ED}" type="sibTrans" cxnId="{205CA21A-FDD3-4B0A-8046-1A649C976EB1}">
      <dgm:prSet/>
      <dgm:spPr/>
      <dgm:t>
        <a:bodyPr/>
        <a:lstStyle/>
        <a:p>
          <a:endParaRPr lang="en-US"/>
        </a:p>
      </dgm:t>
    </dgm:pt>
    <dgm:pt modelId="{EB73FF91-A306-4AC4-8B3C-737DBE526E36}">
      <dgm:prSet/>
      <dgm:spPr>
        <a:solidFill>
          <a:srgbClr val="30B8C5"/>
        </a:solidFill>
      </dgm:spPr>
      <dgm:t>
        <a:bodyPr/>
        <a:lstStyle/>
        <a:p>
          <a:r>
            <a:rPr lang="en-US" b="1">
              <a:solidFill>
                <a:schemeClr val="bg1"/>
              </a:solidFill>
            </a:rPr>
            <a:t>Underpins literacy and vocabulary acquisition </a:t>
          </a:r>
        </a:p>
      </dgm:t>
    </dgm:pt>
    <dgm:pt modelId="{696CF396-7F2C-486E-9E70-75EC98AC2F85}" type="parTrans" cxnId="{AA8E830C-214C-4FE7-9A8B-0EBA3D954457}">
      <dgm:prSet/>
      <dgm:spPr/>
      <dgm:t>
        <a:bodyPr/>
        <a:lstStyle/>
        <a:p>
          <a:endParaRPr lang="en-US"/>
        </a:p>
      </dgm:t>
    </dgm:pt>
    <dgm:pt modelId="{5FD1708E-89AD-4E90-A54E-6BB3974C7012}" type="sibTrans" cxnId="{AA8E830C-214C-4FE7-9A8B-0EBA3D954457}">
      <dgm:prSet/>
      <dgm:spPr/>
      <dgm:t>
        <a:bodyPr/>
        <a:lstStyle/>
        <a:p>
          <a:endParaRPr lang="en-US"/>
        </a:p>
      </dgm:t>
    </dgm:pt>
    <dgm:pt modelId="{A433759C-6113-4565-8F15-881D9A110212}">
      <dgm:prSet/>
      <dgm:spPr>
        <a:solidFill>
          <a:srgbClr val="30B8C5"/>
        </a:solidFill>
      </dgm:spPr>
      <dgm:t>
        <a:bodyPr/>
        <a:lstStyle/>
        <a:p>
          <a:r>
            <a:rPr lang="en-US" b="1">
              <a:solidFill>
                <a:schemeClr val="bg1"/>
              </a:solidFill>
            </a:rPr>
            <a:t>Supports wellbeing and confidence </a:t>
          </a:r>
        </a:p>
      </dgm:t>
    </dgm:pt>
    <dgm:pt modelId="{BC000B54-B492-40C0-B02E-7CE3F5983DDB}" type="parTrans" cxnId="{D3816B2B-4112-49E6-8500-BD0A938B02AB}">
      <dgm:prSet/>
      <dgm:spPr/>
      <dgm:t>
        <a:bodyPr/>
        <a:lstStyle/>
        <a:p>
          <a:endParaRPr lang="en-US"/>
        </a:p>
      </dgm:t>
    </dgm:pt>
    <dgm:pt modelId="{CF30E6BB-4F29-4FCC-8EB4-C21D351534B4}" type="sibTrans" cxnId="{D3816B2B-4112-49E6-8500-BD0A938B02AB}">
      <dgm:prSet/>
      <dgm:spPr/>
      <dgm:t>
        <a:bodyPr/>
        <a:lstStyle/>
        <a:p>
          <a:endParaRPr lang="en-US"/>
        </a:p>
      </dgm:t>
    </dgm:pt>
    <dgm:pt modelId="{91FB257F-1006-4E3A-A1E7-6BEA3C17C5C2}">
      <dgm:prSet/>
      <dgm:spPr>
        <a:solidFill>
          <a:srgbClr val="30B8C5"/>
        </a:solidFill>
      </dgm:spPr>
      <dgm:t>
        <a:bodyPr/>
        <a:lstStyle/>
        <a:p>
          <a:r>
            <a:rPr lang="en-US" b="1">
              <a:solidFill>
                <a:schemeClr val="bg1"/>
              </a:solidFill>
            </a:rPr>
            <a:t>Enables young people to have access to employment and thrive in life beyond school </a:t>
          </a:r>
        </a:p>
      </dgm:t>
    </dgm:pt>
    <dgm:pt modelId="{567A2E68-28C0-4D1B-A4BA-D707753E0C9D}" type="parTrans" cxnId="{42FDCEEC-5D4B-40A6-A334-512D21CED5B2}">
      <dgm:prSet/>
      <dgm:spPr/>
      <dgm:t>
        <a:bodyPr/>
        <a:lstStyle/>
        <a:p>
          <a:endParaRPr lang="en-US"/>
        </a:p>
      </dgm:t>
    </dgm:pt>
    <dgm:pt modelId="{2905D149-0552-4B56-82B3-4E1F3BD27549}" type="sibTrans" cxnId="{42FDCEEC-5D4B-40A6-A334-512D21CED5B2}">
      <dgm:prSet/>
      <dgm:spPr/>
      <dgm:t>
        <a:bodyPr/>
        <a:lstStyle/>
        <a:p>
          <a:endParaRPr lang="en-US"/>
        </a:p>
      </dgm:t>
    </dgm:pt>
    <dgm:pt modelId="{3406F256-0030-43FC-9E35-DCA56FA70B49}">
      <dgm:prSet/>
      <dgm:spPr>
        <a:solidFill>
          <a:srgbClr val="30B8C5"/>
        </a:solidFill>
      </dgm:spPr>
      <dgm:t>
        <a:bodyPr/>
        <a:lstStyle/>
        <a:p>
          <a:r>
            <a:rPr lang="en-US" b="1">
              <a:solidFill>
                <a:schemeClr val="bg1"/>
              </a:solidFill>
            </a:rPr>
            <a:t>Develops citizenship and agency </a:t>
          </a:r>
        </a:p>
      </dgm:t>
    </dgm:pt>
    <dgm:pt modelId="{89352EF2-A45A-4A48-A0B0-94695AC90320}" type="parTrans" cxnId="{EC7FFE33-ACD9-4AAC-9E73-BE2D86BF7456}">
      <dgm:prSet/>
      <dgm:spPr/>
      <dgm:t>
        <a:bodyPr/>
        <a:lstStyle/>
        <a:p>
          <a:endParaRPr lang="en-US"/>
        </a:p>
      </dgm:t>
    </dgm:pt>
    <dgm:pt modelId="{719DE1F0-694B-454F-BA52-017620FE8CBC}" type="sibTrans" cxnId="{EC7FFE33-ACD9-4AAC-9E73-BE2D86BF7456}">
      <dgm:prSet/>
      <dgm:spPr/>
      <dgm:t>
        <a:bodyPr/>
        <a:lstStyle/>
        <a:p>
          <a:endParaRPr lang="en-US"/>
        </a:p>
      </dgm:t>
    </dgm:pt>
    <dgm:pt modelId="{6677EF71-7674-B54B-A06F-EDB790133689}" type="pres">
      <dgm:prSet presAssocID="{31B2F008-086D-47DB-835E-309A2B455489}" presName="linear" presStyleCnt="0">
        <dgm:presLayoutVars>
          <dgm:animLvl val="lvl"/>
          <dgm:resizeHandles val="exact"/>
        </dgm:presLayoutVars>
      </dgm:prSet>
      <dgm:spPr/>
    </dgm:pt>
    <dgm:pt modelId="{B0BE7D52-7856-4D46-982F-334A3D363DF1}" type="pres">
      <dgm:prSet presAssocID="{A47F23A0-BE0F-4567-84CA-8829B79E0F11}" presName="parentText" presStyleLbl="node1" presStyleIdx="0" presStyleCnt="5">
        <dgm:presLayoutVars>
          <dgm:chMax val="0"/>
          <dgm:bulletEnabled val="1"/>
        </dgm:presLayoutVars>
      </dgm:prSet>
      <dgm:spPr/>
    </dgm:pt>
    <dgm:pt modelId="{486FE951-51C7-804F-9071-6F2F5D64B041}" type="pres">
      <dgm:prSet presAssocID="{8E9F2113-CD76-412B-8B87-CE95AAC471ED}" presName="spacer" presStyleCnt="0"/>
      <dgm:spPr/>
    </dgm:pt>
    <dgm:pt modelId="{6579E791-5E2A-FD44-9F92-1FB765B384DA}" type="pres">
      <dgm:prSet presAssocID="{EB73FF91-A306-4AC4-8B3C-737DBE526E36}" presName="parentText" presStyleLbl="node1" presStyleIdx="1" presStyleCnt="5">
        <dgm:presLayoutVars>
          <dgm:chMax val="0"/>
          <dgm:bulletEnabled val="1"/>
        </dgm:presLayoutVars>
      </dgm:prSet>
      <dgm:spPr/>
    </dgm:pt>
    <dgm:pt modelId="{2945108B-A0D1-D244-853F-245500A228DE}" type="pres">
      <dgm:prSet presAssocID="{5FD1708E-89AD-4E90-A54E-6BB3974C7012}" presName="spacer" presStyleCnt="0"/>
      <dgm:spPr/>
    </dgm:pt>
    <dgm:pt modelId="{8BDFC7D2-CBD4-524A-B682-090C8B6DDE16}" type="pres">
      <dgm:prSet presAssocID="{A433759C-6113-4565-8F15-881D9A110212}" presName="parentText" presStyleLbl="node1" presStyleIdx="2" presStyleCnt="5">
        <dgm:presLayoutVars>
          <dgm:chMax val="0"/>
          <dgm:bulletEnabled val="1"/>
        </dgm:presLayoutVars>
      </dgm:prSet>
      <dgm:spPr/>
    </dgm:pt>
    <dgm:pt modelId="{4E817594-2B46-3147-9490-712292141ECB}" type="pres">
      <dgm:prSet presAssocID="{CF30E6BB-4F29-4FCC-8EB4-C21D351534B4}" presName="spacer" presStyleCnt="0"/>
      <dgm:spPr/>
    </dgm:pt>
    <dgm:pt modelId="{6F5B3269-2D9F-994E-8735-04999D5F3A78}" type="pres">
      <dgm:prSet presAssocID="{91FB257F-1006-4E3A-A1E7-6BEA3C17C5C2}" presName="parentText" presStyleLbl="node1" presStyleIdx="3" presStyleCnt="5">
        <dgm:presLayoutVars>
          <dgm:chMax val="0"/>
          <dgm:bulletEnabled val="1"/>
        </dgm:presLayoutVars>
      </dgm:prSet>
      <dgm:spPr/>
    </dgm:pt>
    <dgm:pt modelId="{74992ED7-4859-0947-9C7F-EA67D5D655AD}" type="pres">
      <dgm:prSet presAssocID="{2905D149-0552-4B56-82B3-4E1F3BD27549}" presName="spacer" presStyleCnt="0"/>
      <dgm:spPr/>
    </dgm:pt>
    <dgm:pt modelId="{97C36C23-5C2B-314D-9821-5E272EF9F8D8}" type="pres">
      <dgm:prSet presAssocID="{3406F256-0030-43FC-9E35-DCA56FA70B49}" presName="parentText" presStyleLbl="node1" presStyleIdx="4" presStyleCnt="5">
        <dgm:presLayoutVars>
          <dgm:chMax val="0"/>
          <dgm:bulletEnabled val="1"/>
        </dgm:presLayoutVars>
      </dgm:prSet>
      <dgm:spPr/>
    </dgm:pt>
  </dgm:ptLst>
  <dgm:cxnLst>
    <dgm:cxn modelId="{AA8E830C-214C-4FE7-9A8B-0EBA3D954457}" srcId="{31B2F008-086D-47DB-835E-309A2B455489}" destId="{EB73FF91-A306-4AC4-8B3C-737DBE526E36}" srcOrd="1" destOrd="0" parTransId="{696CF396-7F2C-486E-9E70-75EC98AC2F85}" sibTransId="{5FD1708E-89AD-4E90-A54E-6BB3974C7012}"/>
    <dgm:cxn modelId="{205CA21A-FDD3-4B0A-8046-1A649C976EB1}" srcId="{31B2F008-086D-47DB-835E-309A2B455489}" destId="{A47F23A0-BE0F-4567-84CA-8829B79E0F11}" srcOrd="0" destOrd="0" parTransId="{67C20D3E-23DE-4DE1-B7AD-1E504AA4FDA8}" sibTransId="{8E9F2113-CD76-412B-8B87-CE95AAC471ED}"/>
    <dgm:cxn modelId="{D3816B2B-4112-49E6-8500-BD0A938B02AB}" srcId="{31B2F008-086D-47DB-835E-309A2B455489}" destId="{A433759C-6113-4565-8F15-881D9A110212}" srcOrd="2" destOrd="0" parTransId="{BC000B54-B492-40C0-B02E-7CE3F5983DDB}" sibTransId="{CF30E6BB-4F29-4FCC-8EB4-C21D351534B4}"/>
    <dgm:cxn modelId="{EC7FFE33-ACD9-4AAC-9E73-BE2D86BF7456}" srcId="{31B2F008-086D-47DB-835E-309A2B455489}" destId="{3406F256-0030-43FC-9E35-DCA56FA70B49}" srcOrd="4" destOrd="0" parTransId="{89352EF2-A45A-4A48-A0B0-94695AC90320}" sibTransId="{719DE1F0-694B-454F-BA52-017620FE8CBC}"/>
    <dgm:cxn modelId="{44118765-08FD-E44C-8480-1E4201F1DEF4}" type="presOf" srcId="{EB73FF91-A306-4AC4-8B3C-737DBE526E36}" destId="{6579E791-5E2A-FD44-9F92-1FB765B384DA}" srcOrd="0" destOrd="0" presId="urn:microsoft.com/office/officeart/2005/8/layout/vList2"/>
    <dgm:cxn modelId="{0217AD7D-F14F-B04D-8E87-CF8DD599A9AD}" type="presOf" srcId="{91FB257F-1006-4E3A-A1E7-6BEA3C17C5C2}" destId="{6F5B3269-2D9F-994E-8735-04999D5F3A78}" srcOrd="0" destOrd="0" presId="urn:microsoft.com/office/officeart/2005/8/layout/vList2"/>
    <dgm:cxn modelId="{E2299898-1331-844F-9CC8-6517B9DC2B6C}" type="presOf" srcId="{A433759C-6113-4565-8F15-881D9A110212}" destId="{8BDFC7D2-CBD4-524A-B682-090C8B6DDE16}" srcOrd="0" destOrd="0" presId="urn:microsoft.com/office/officeart/2005/8/layout/vList2"/>
    <dgm:cxn modelId="{69EEE2AF-D164-9441-8F20-45E21142D50C}" type="presOf" srcId="{31B2F008-086D-47DB-835E-309A2B455489}" destId="{6677EF71-7674-B54B-A06F-EDB790133689}" srcOrd="0" destOrd="0" presId="urn:microsoft.com/office/officeart/2005/8/layout/vList2"/>
    <dgm:cxn modelId="{584E41BE-24AD-DE4F-B9C1-D49952A02074}" type="presOf" srcId="{A47F23A0-BE0F-4567-84CA-8829B79E0F11}" destId="{B0BE7D52-7856-4D46-982F-334A3D363DF1}" srcOrd="0" destOrd="0" presId="urn:microsoft.com/office/officeart/2005/8/layout/vList2"/>
    <dgm:cxn modelId="{1ACA21E2-1CD3-7E4D-AB2C-E68EFD565D12}" type="presOf" srcId="{3406F256-0030-43FC-9E35-DCA56FA70B49}" destId="{97C36C23-5C2B-314D-9821-5E272EF9F8D8}" srcOrd="0" destOrd="0" presId="urn:microsoft.com/office/officeart/2005/8/layout/vList2"/>
    <dgm:cxn modelId="{42FDCEEC-5D4B-40A6-A334-512D21CED5B2}" srcId="{31B2F008-086D-47DB-835E-309A2B455489}" destId="{91FB257F-1006-4E3A-A1E7-6BEA3C17C5C2}" srcOrd="3" destOrd="0" parTransId="{567A2E68-28C0-4D1B-A4BA-D707753E0C9D}" sibTransId="{2905D149-0552-4B56-82B3-4E1F3BD27549}"/>
    <dgm:cxn modelId="{0DEC9D73-4802-AE48-A36C-A0AE59543E62}" type="presParOf" srcId="{6677EF71-7674-B54B-A06F-EDB790133689}" destId="{B0BE7D52-7856-4D46-982F-334A3D363DF1}" srcOrd="0" destOrd="0" presId="urn:microsoft.com/office/officeart/2005/8/layout/vList2"/>
    <dgm:cxn modelId="{C3B1002C-B0AE-0349-B804-C19BAAD8CFD1}" type="presParOf" srcId="{6677EF71-7674-B54B-A06F-EDB790133689}" destId="{486FE951-51C7-804F-9071-6F2F5D64B041}" srcOrd="1" destOrd="0" presId="urn:microsoft.com/office/officeart/2005/8/layout/vList2"/>
    <dgm:cxn modelId="{2362D9AD-8D89-1E49-87CD-3F60B3A0FAA1}" type="presParOf" srcId="{6677EF71-7674-B54B-A06F-EDB790133689}" destId="{6579E791-5E2A-FD44-9F92-1FB765B384DA}" srcOrd="2" destOrd="0" presId="urn:microsoft.com/office/officeart/2005/8/layout/vList2"/>
    <dgm:cxn modelId="{620AAC3D-0635-C548-A02C-A201B1A250B1}" type="presParOf" srcId="{6677EF71-7674-B54B-A06F-EDB790133689}" destId="{2945108B-A0D1-D244-853F-245500A228DE}" srcOrd="3" destOrd="0" presId="urn:microsoft.com/office/officeart/2005/8/layout/vList2"/>
    <dgm:cxn modelId="{318FD953-5C39-4C47-9F97-0468BCCC762B}" type="presParOf" srcId="{6677EF71-7674-B54B-A06F-EDB790133689}" destId="{8BDFC7D2-CBD4-524A-B682-090C8B6DDE16}" srcOrd="4" destOrd="0" presId="urn:microsoft.com/office/officeart/2005/8/layout/vList2"/>
    <dgm:cxn modelId="{AB0ADB57-4C31-D54D-BF39-058A2A434813}" type="presParOf" srcId="{6677EF71-7674-B54B-A06F-EDB790133689}" destId="{4E817594-2B46-3147-9490-712292141ECB}" srcOrd="5" destOrd="0" presId="urn:microsoft.com/office/officeart/2005/8/layout/vList2"/>
    <dgm:cxn modelId="{7185A680-2A8F-A94C-BC8F-EB9ECEDF8709}" type="presParOf" srcId="{6677EF71-7674-B54B-A06F-EDB790133689}" destId="{6F5B3269-2D9F-994E-8735-04999D5F3A78}" srcOrd="6" destOrd="0" presId="urn:microsoft.com/office/officeart/2005/8/layout/vList2"/>
    <dgm:cxn modelId="{0DB396E4-55EE-6148-BA39-4EBC23775F13}" type="presParOf" srcId="{6677EF71-7674-B54B-A06F-EDB790133689}" destId="{74992ED7-4859-0947-9C7F-EA67D5D655AD}" srcOrd="7" destOrd="0" presId="urn:microsoft.com/office/officeart/2005/8/layout/vList2"/>
    <dgm:cxn modelId="{CBD23518-CD4D-D542-8A7E-651240114D8F}" type="presParOf" srcId="{6677EF71-7674-B54B-A06F-EDB790133689}" destId="{97C36C23-5C2B-314D-9821-5E272EF9F8D8}" srcOrd="8" destOrd="0" presId="urn:microsoft.com/office/officeart/2005/8/layout/vList2"/>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B2F008-086D-47DB-835E-309A2B45548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47F23A0-BE0F-4567-84CA-8829B79E0F11}">
      <dgm:prSet/>
      <dgm:spPr>
        <a:solidFill>
          <a:srgbClr val="30B8C5"/>
        </a:solidFill>
      </dgm:spPr>
      <dgm:t>
        <a:bodyPr/>
        <a:lstStyle/>
        <a:p>
          <a:r>
            <a:rPr lang="en-US" b="1">
              <a:solidFill>
                <a:srgbClr val="153F8F"/>
              </a:solidFill>
            </a:rPr>
            <a:t>Improves academic outcomes </a:t>
          </a:r>
          <a:r>
            <a:rPr lang="en-US">
              <a:solidFill>
                <a:srgbClr val="153F8F"/>
              </a:solidFill>
            </a:rPr>
            <a:t> </a:t>
          </a:r>
        </a:p>
      </dgm:t>
    </dgm:pt>
    <dgm:pt modelId="{67C20D3E-23DE-4DE1-B7AD-1E504AA4FDA8}" type="parTrans" cxnId="{205CA21A-FDD3-4B0A-8046-1A649C976EB1}">
      <dgm:prSet/>
      <dgm:spPr/>
      <dgm:t>
        <a:bodyPr/>
        <a:lstStyle/>
        <a:p>
          <a:endParaRPr lang="en-US"/>
        </a:p>
      </dgm:t>
    </dgm:pt>
    <dgm:pt modelId="{8E9F2113-CD76-412B-8B87-CE95AAC471ED}" type="sibTrans" cxnId="{205CA21A-FDD3-4B0A-8046-1A649C976EB1}">
      <dgm:prSet/>
      <dgm:spPr/>
      <dgm:t>
        <a:bodyPr/>
        <a:lstStyle/>
        <a:p>
          <a:endParaRPr lang="en-US"/>
        </a:p>
      </dgm:t>
    </dgm:pt>
    <dgm:pt modelId="{EB73FF91-A306-4AC4-8B3C-737DBE526E36}">
      <dgm:prSet/>
      <dgm:spPr>
        <a:solidFill>
          <a:srgbClr val="30B8C5"/>
        </a:solidFill>
      </dgm:spPr>
      <dgm:t>
        <a:bodyPr/>
        <a:lstStyle/>
        <a:p>
          <a:r>
            <a:rPr lang="en-US" b="1">
              <a:solidFill>
                <a:srgbClr val="153F8F"/>
              </a:solidFill>
            </a:rPr>
            <a:t>Underpins literacy and vocabulary acquisition </a:t>
          </a:r>
        </a:p>
      </dgm:t>
    </dgm:pt>
    <dgm:pt modelId="{696CF396-7F2C-486E-9E70-75EC98AC2F85}" type="parTrans" cxnId="{AA8E830C-214C-4FE7-9A8B-0EBA3D954457}">
      <dgm:prSet/>
      <dgm:spPr/>
      <dgm:t>
        <a:bodyPr/>
        <a:lstStyle/>
        <a:p>
          <a:endParaRPr lang="en-US"/>
        </a:p>
      </dgm:t>
    </dgm:pt>
    <dgm:pt modelId="{5FD1708E-89AD-4E90-A54E-6BB3974C7012}" type="sibTrans" cxnId="{AA8E830C-214C-4FE7-9A8B-0EBA3D954457}">
      <dgm:prSet/>
      <dgm:spPr/>
      <dgm:t>
        <a:bodyPr/>
        <a:lstStyle/>
        <a:p>
          <a:endParaRPr lang="en-US"/>
        </a:p>
      </dgm:t>
    </dgm:pt>
    <dgm:pt modelId="{A433759C-6113-4565-8F15-881D9A110212}">
      <dgm:prSet/>
      <dgm:spPr>
        <a:solidFill>
          <a:srgbClr val="30B8C5"/>
        </a:solidFill>
      </dgm:spPr>
      <dgm:t>
        <a:bodyPr/>
        <a:lstStyle/>
        <a:p>
          <a:r>
            <a:rPr lang="en-US" b="1">
              <a:solidFill>
                <a:srgbClr val="153F8F"/>
              </a:solidFill>
            </a:rPr>
            <a:t>Supports wellbeing and confidence </a:t>
          </a:r>
        </a:p>
      </dgm:t>
    </dgm:pt>
    <dgm:pt modelId="{BC000B54-B492-40C0-B02E-7CE3F5983DDB}" type="parTrans" cxnId="{D3816B2B-4112-49E6-8500-BD0A938B02AB}">
      <dgm:prSet/>
      <dgm:spPr/>
      <dgm:t>
        <a:bodyPr/>
        <a:lstStyle/>
        <a:p>
          <a:endParaRPr lang="en-US"/>
        </a:p>
      </dgm:t>
    </dgm:pt>
    <dgm:pt modelId="{CF30E6BB-4F29-4FCC-8EB4-C21D351534B4}" type="sibTrans" cxnId="{D3816B2B-4112-49E6-8500-BD0A938B02AB}">
      <dgm:prSet/>
      <dgm:spPr/>
      <dgm:t>
        <a:bodyPr/>
        <a:lstStyle/>
        <a:p>
          <a:endParaRPr lang="en-US"/>
        </a:p>
      </dgm:t>
    </dgm:pt>
    <dgm:pt modelId="{91FB257F-1006-4E3A-A1E7-6BEA3C17C5C2}">
      <dgm:prSet/>
      <dgm:spPr>
        <a:solidFill>
          <a:srgbClr val="30B8C5"/>
        </a:solidFill>
      </dgm:spPr>
      <dgm:t>
        <a:bodyPr/>
        <a:lstStyle/>
        <a:p>
          <a:r>
            <a:rPr lang="en-US" b="1">
              <a:solidFill>
                <a:srgbClr val="153F8F"/>
              </a:solidFill>
            </a:rPr>
            <a:t>Enables young people to have access to employment and thrive in life beyond school </a:t>
          </a:r>
        </a:p>
      </dgm:t>
    </dgm:pt>
    <dgm:pt modelId="{567A2E68-28C0-4D1B-A4BA-D707753E0C9D}" type="parTrans" cxnId="{42FDCEEC-5D4B-40A6-A334-512D21CED5B2}">
      <dgm:prSet/>
      <dgm:spPr/>
      <dgm:t>
        <a:bodyPr/>
        <a:lstStyle/>
        <a:p>
          <a:endParaRPr lang="en-US"/>
        </a:p>
      </dgm:t>
    </dgm:pt>
    <dgm:pt modelId="{2905D149-0552-4B56-82B3-4E1F3BD27549}" type="sibTrans" cxnId="{42FDCEEC-5D4B-40A6-A334-512D21CED5B2}">
      <dgm:prSet/>
      <dgm:spPr/>
      <dgm:t>
        <a:bodyPr/>
        <a:lstStyle/>
        <a:p>
          <a:endParaRPr lang="en-US"/>
        </a:p>
      </dgm:t>
    </dgm:pt>
    <dgm:pt modelId="{3406F256-0030-43FC-9E35-DCA56FA70B49}">
      <dgm:prSet/>
      <dgm:spPr>
        <a:solidFill>
          <a:srgbClr val="30B8C5"/>
        </a:solidFill>
      </dgm:spPr>
      <dgm:t>
        <a:bodyPr/>
        <a:lstStyle/>
        <a:p>
          <a:r>
            <a:rPr lang="en-US" b="1">
              <a:solidFill>
                <a:srgbClr val="153F8F"/>
              </a:solidFill>
            </a:rPr>
            <a:t>Develops citizenship and agency </a:t>
          </a:r>
        </a:p>
      </dgm:t>
    </dgm:pt>
    <dgm:pt modelId="{89352EF2-A45A-4A48-A0B0-94695AC90320}" type="parTrans" cxnId="{EC7FFE33-ACD9-4AAC-9E73-BE2D86BF7456}">
      <dgm:prSet/>
      <dgm:spPr/>
      <dgm:t>
        <a:bodyPr/>
        <a:lstStyle/>
        <a:p>
          <a:endParaRPr lang="en-US"/>
        </a:p>
      </dgm:t>
    </dgm:pt>
    <dgm:pt modelId="{719DE1F0-694B-454F-BA52-017620FE8CBC}" type="sibTrans" cxnId="{EC7FFE33-ACD9-4AAC-9E73-BE2D86BF7456}">
      <dgm:prSet/>
      <dgm:spPr/>
      <dgm:t>
        <a:bodyPr/>
        <a:lstStyle/>
        <a:p>
          <a:endParaRPr lang="en-US"/>
        </a:p>
      </dgm:t>
    </dgm:pt>
    <dgm:pt modelId="{6677EF71-7674-B54B-A06F-EDB790133689}" type="pres">
      <dgm:prSet presAssocID="{31B2F008-086D-47DB-835E-309A2B455489}" presName="linear" presStyleCnt="0">
        <dgm:presLayoutVars>
          <dgm:animLvl val="lvl"/>
          <dgm:resizeHandles val="exact"/>
        </dgm:presLayoutVars>
      </dgm:prSet>
      <dgm:spPr/>
    </dgm:pt>
    <dgm:pt modelId="{B0BE7D52-7856-4D46-982F-334A3D363DF1}" type="pres">
      <dgm:prSet presAssocID="{A47F23A0-BE0F-4567-84CA-8829B79E0F11}" presName="parentText" presStyleLbl="node1" presStyleIdx="0" presStyleCnt="5">
        <dgm:presLayoutVars>
          <dgm:chMax val="0"/>
          <dgm:bulletEnabled val="1"/>
        </dgm:presLayoutVars>
      </dgm:prSet>
      <dgm:spPr/>
    </dgm:pt>
    <dgm:pt modelId="{486FE951-51C7-804F-9071-6F2F5D64B041}" type="pres">
      <dgm:prSet presAssocID="{8E9F2113-CD76-412B-8B87-CE95AAC471ED}" presName="spacer" presStyleCnt="0"/>
      <dgm:spPr/>
    </dgm:pt>
    <dgm:pt modelId="{6579E791-5E2A-FD44-9F92-1FB765B384DA}" type="pres">
      <dgm:prSet presAssocID="{EB73FF91-A306-4AC4-8B3C-737DBE526E36}" presName="parentText" presStyleLbl="node1" presStyleIdx="1" presStyleCnt="5">
        <dgm:presLayoutVars>
          <dgm:chMax val="0"/>
          <dgm:bulletEnabled val="1"/>
        </dgm:presLayoutVars>
      </dgm:prSet>
      <dgm:spPr/>
    </dgm:pt>
    <dgm:pt modelId="{2945108B-A0D1-D244-853F-245500A228DE}" type="pres">
      <dgm:prSet presAssocID="{5FD1708E-89AD-4E90-A54E-6BB3974C7012}" presName="spacer" presStyleCnt="0"/>
      <dgm:spPr/>
    </dgm:pt>
    <dgm:pt modelId="{8BDFC7D2-CBD4-524A-B682-090C8B6DDE16}" type="pres">
      <dgm:prSet presAssocID="{A433759C-6113-4565-8F15-881D9A110212}" presName="parentText" presStyleLbl="node1" presStyleIdx="2" presStyleCnt="5">
        <dgm:presLayoutVars>
          <dgm:chMax val="0"/>
          <dgm:bulletEnabled val="1"/>
        </dgm:presLayoutVars>
      </dgm:prSet>
      <dgm:spPr/>
    </dgm:pt>
    <dgm:pt modelId="{4E817594-2B46-3147-9490-712292141ECB}" type="pres">
      <dgm:prSet presAssocID="{CF30E6BB-4F29-4FCC-8EB4-C21D351534B4}" presName="spacer" presStyleCnt="0"/>
      <dgm:spPr/>
    </dgm:pt>
    <dgm:pt modelId="{6F5B3269-2D9F-994E-8735-04999D5F3A78}" type="pres">
      <dgm:prSet presAssocID="{91FB257F-1006-4E3A-A1E7-6BEA3C17C5C2}" presName="parentText" presStyleLbl="node1" presStyleIdx="3" presStyleCnt="5">
        <dgm:presLayoutVars>
          <dgm:chMax val="0"/>
          <dgm:bulletEnabled val="1"/>
        </dgm:presLayoutVars>
      </dgm:prSet>
      <dgm:spPr/>
    </dgm:pt>
    <dgm:pt modelId="{74992ED7-4859-0947-9C7F-EA67D5D655AD}" type="pres">
      <dgm:prSet presAssocID="{2905D149-0552-4B56-82B3-4E1F3BD27549}" presName="spacer" presStyleCnt="0"/>
      <dgm:spPr/>
    </dgm:pt>
    <dgm:pt modelId="{97C36C23-5C2B-314D-9821-5E272EF9F8D8}" type="pres">
      <dgm:prSet presAssocID="{3406F256-0030-43FC-9E35-DCA56FA70B49}" presName="parentText" presStyleLbl="node1" presStyleIdx="4" presStyleCnt="5">
        <dgm:presLayoutVars>
          <dgm:chMax val="0"/>
          <dgm:bulletEnabled val="1"/>
        </dgm:presLayoutVars>
      </dgm:prSet>
      <dgm:spPr/>
    </dgm:pt>
  </dgm:ptLst>
  <dgm:cxnLst>
    <dgm:cxn modelId="{AA8E830C-214C-4FE7-9A8B-0EBA3D954457}" srcId="{31B2F008-086D-47DB-835E-309A2B455489}" destId="{EB73FF91-A306-4AC4-8B3C-737DBE526E36}" srcOrd="1" destOrd="0" parTransId="{696CF396-7F2C-486E-9E70-75EC98AC2F85}" sibTransId="{5FD1708E-89AD-4E90-A54E-6BB3974C7012}"/>
    <dgm:cxn modelId="{205CA21A-FDD3-4B0A-8046-1A649C976EB1}" srcId="{31B2F008-086D-47DB-835E-309A2B455489}" destId="{A47F23A0-BE0F-4567-84CA-8829B79E0F11}" srcOrd="0" destOrd="0" parTransId="{67C20D3E-23DE-4DE1-B7AD-1E504AA4FDA8}" sibTransId="{8E9F2113-CD76-412B-8B87-CE95AAC471ED}"/>
    <dgm:cxn modelId="{D3816B2B-4112-49E6-8500-BD0A938B02AB}" srcId="{31B2F008-086D-47DB-835E-309A2B455489}" destId="{A433759C-6113-4565-8F15-881D9A110212}" srcOrd="2" destOrd="0" parTransId="{BC000B54-B492-40C0-B02E-7CE3F5983DDB}" sibTransId="{CF30E6BB-4F29-4FCC-8EB4-C21D351534B4}"/>
    <dgm:cxn modelId="{EC7FFE33-ACD9-4AAC-9E73-BE2D86BF7456}" srcId="{31B2F008-086D-47DB-835E-309A2B455489}" destId="{3406F256-0030-43FC-9E35-DCA56FA70B49}" srcOrd="4" destOrd="0" parTransId="{89352EF2-A45A-4A48-A0B0-94695AC90320}" sibTransId="{719DE1F0-694B-454F-BA52-017620FE8CBC}"/>
    <dgm:cxn modelId="{44118765-08FD-E44C-8480-1E4201F1DEF4}" type="presOf" srcId="{EB73FF91-A306-4AC4-8B3C-737DBE526E36}" destId="{6579E791-5E2A-FD44-9F92-1FB765B384DA}" srcOrd="0" destOrd="0" presId="urn:microsoft.com/office/officeart/2005/8/layout/vList2"/>
    <dgm:cxn modelId="{0217AD7D-F14F-B04D-8E87-CF8DD599A9AD}" type="presOf" srcId="{91FB257F-1006-4E3A-A1E7-6BEA3C17C5C2}" destId="{6F5B3269-2D9F-994E-8735-04999D5F3A78}" srcOrd="0" destOrd="0" presId="urn:microsoft.com/office/officeart/2005/8/layout/vList2"/>
    <dgm:cxn modelId="{E2299898-1331-844F-9CC8-6517B9DC2B6C}" type="presOf" srcId="{A433759C-6113-4565-8F15-881D9A110212}" destId="{8BDFC7D2-CBD4-524A-B682-090C8B6DDE16}" srcOrd="0" destOrd="0" presId="urn:microsoft.com/office/officeart/2005/8/layout/vList2"/>
    <dgm:cxn modelId="{69EEE2AF-D164-9441-8F20-45E21142D50C}" type="presOf" srcId="{31B2F008-086D-47DB-835E-309A2B455489}" destId="{6677EF71-7674-B54B-A06F-EDB790133689}" srcOrd="0" destOrd="0" presId="urn:microsoft.com/office/officeart/2005/8/layout/vList2"/>
    <dgm:cxn modelId="{584E41BE-24AD-DE4F-B9C1-D49952A02074}" type="presOf" srcId="{A47F23A0-BE0F-4567-84CA-8829B79E0F11}" destId="{B0BE7D52-7856-4D46-982F-334A3D363DF1}" srcOrd="0" destOrd="0" presId="urn:microsoft.com/office/officeart/2005/8/layout/vList2"/>
    <dgm:cxn modelId="{1ACA21E2-1CD3-7E4D-AB2C-E68EFD565D12}" type="presOf" srcId="{3406F256-0030-43FC-9E35-DCA56FA70B49}" destId="{97C36C23-5C2B-314D-9821-5E272EF9F8D8}" srcOrd="0" destOrd="0" presId="urn:microsoft.com/office/officeart/2005/8/layout/vList2"/>
    <dgm:cxn modelId="{42FDCEEC-5D4B-40A6-A334-512D21CED5B2}" srcId="{31B2F008-086D-47DB-835E-309A2B455489}" destId="{91FB257F-1006-4E3A-A1E7-6BEA3C17C5C2}" srcOrd="3" destOrd="0" parTransId="{567A2E68-28C0-4D1B-A4BA-D707753E0C9D}" sibTransId="{2905D149-0552-4B56-82B3-4E1F3BD27549}"/>
    <dgm:cxn modelId="{0DEC9D73-4802-AE48-A36C-A0AE59543E62}" type="presParOf" srcId="{6677EF71-7674-B54B-A06F-EDB790133689}" destId="{B0BE7D52-7856-4D46-982F-334A3D363DF1}" srcOrd="0" destOrd="0" presId="urn:microsoft.com/office/officeart/2005/8/layout/vList2"/>
    <dgm:cxn modelId="{C3B1002C-B0AE-0349-B804-C19BAAD8CFD1}" type="presParOf" srcId="{6677EF71-7674-B54B-A06F-EDB790133689}" destId="{486FE951-51C7-804F-9071-6F2F5D64B041}" srcOrd="1" destOrd="0" presId="urn:microsoft.com/office/officeart/2005/8/layout/vList2"/>
    <dgm:cxn modelId="{2362D9AD-8D89-1E49-87CD-3F60B3A0FAA1}" type="presParOf" srcId="{6677EF71-7674-B54B-A06F-EDB790133689}" destId="{6579E791-5E2A-FD44-9F92-1FB765B384DA}" srcOrd="2" destOrd="0" presId="urn:microsoft.com/office/officeart/2005/8/layout/vList2"/>
    <dgm:cxn modelId="{620AAC3D-0635-C548-A02C-A201B1A250B1}" type="presParOf" srcId="{6677EF71-7674-B54B-A06F-EDB790133689}" destId="{2945108B-A0D1-D244-853F-245500A228DE}" srcOrd="3" destOrd="0" presId="urn:microsoft.com/office/officeart/2005/8/layout/vList2"/>
    <dgm:cxn modelId="{318FD953-5C39-4C47-9F97-0468BCCC762B}" type="presParOf" srcId="{6677EF71-7674-B54B-A06F-EDB790133689}" destId="{8BDFC7D2-CBD4-524A-B682-090C8B6DDE16}" srcOrd="4" destOrd="0" presId="urn:microsoft.com/office/officeart/2005/8/layout/vList2"/>
    <dgm:cxn modelId="{AB0ADB57-4C31-D54D-BF39-058A2A434813}" type="presParOf" srcId="{6677EF71-7674-B54B-A06F-EDB790133689}" destId="{4E817594-2B46-3147-9490-712292141ECB}" srcOrd="5" destOrd="0" presId="urn:microsoft.com/office/officeart/2005/8/layout/vList2"/>
    <dgm:cxn modelId="{7185A680-2A8F-A94C-BC8F-EB9ECEDF8709}" type="presParOf" srcId="{6677EF71-7674-B54B-A06F-EDB790133689}" destId="{6F5B3269-2D9F-994E-8735-04999D5F3A78}" srcOrd="6" destOrd="0" presId="urn:microsoft.com/office/officeart/2005/8/layout/vList2"/>
    <dgm:cxn modelId="{0DB396E4-55EE-6148-BA39-4EBC23775F13}" type="presParOf" srcId="{6677EF71-7674-B54B-A06F-EDB790133689}" destId="{74992ED7-4859-0947-9C7F-EA67D5D655AD}" srcOrd="7" destOrd="0" presId="urn:microsoft.com/office/officeart/2005/8/layout/vList2"/>
    <dgm:cxn modelId="{CBD23518-CD4D-D542-8A7E-651240114D8F}" type="presParOf" srcId="{6677EF71-7674-B54B-A06F-EDB790133689}" destId="{97C36C23-5C2B-314D-9821-5E272EF9F8D8}" srcOrd="8" destOrd="0" presId="urn:microsoft.com/office/officeart/2005/8/layout/vList2"/>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59CD7FE-9D83-4283-89BD-BDEFBBE87432}" type="doc">
      <dgm:prSet loTypeId="urn:microsoft.com/office/officeart/2005/8/layout/vList6" loCatId="process" qsTypeId="urn:microsoft.com/office/officeart/2005/8/quickstyle/simple4" qsCatId="simple" csTypeId="urn:microsoft.com/office/officeart/2005/8/colors/accent0_3" csCatId="mainScheme" phldr="1"/>
      <dgm:spPr/>
      <dgm:t>
        <a:bodyPr/>
        <a:lstStyle/>
        <a:p>
          <a:endParaRPr lang="en-GB"/>
        </a:p>
      </dgm:t>
    </dgm:pt>
    <dgm:pt modelId="{5E18D5AA-3D95-460C-BA89-D5BB94E1673A}">
      <dgm:prSet phldrT="[Text]" phldr="0"/>
      <dgm:spPr/>
      <dgm:t>
        <a:bodyPr/>
        <a:lstStyle/>
        <a:p>
          <a:pPr rtl="0"/>
          <a:r>
            <a:rPr lang="en-GB">
              <a:latin typeface="Trebuchet MS"/>
            </a:rPr>
            <a:t>Join our free resources newsletter</a:t>
          </a:r>
          <a:endParaRPr lang="en-GB"/>
        </a:p>
      </dgm:t>
    </dgm:pt>
    <dgm:pt modelId="{5CC8888C-6A3F-45EA-97C1-B116AB2587E9}" type="parTrans" cxnId="{76FC9461-F114-4F60-AB2E-906BB1B83CF9}">
      <dgm:prSet/>
      <dgm:spPr/>
      <dgm:t>
        <a:bodyPr/>
        <a:lstStyle/>
        <a:p>
          <a:endParaRPr lang="en-GB"/>
        </a:p>
      </dgm:t>
    </dgm:pt>
    <dgm:pt modelId="{84EA97B2-5868-4129-8428-FD7610EED10F}" type="sibTrans" cxnId="{76FC9461-F114-4F60-AB2E-906BB1B83CF9}">
      <dgm:prSet/>
      <dgm:spPr/>
      <dgm:t>
        <a:bodyPr/>
        <a:lstStyle/>
        <a:p>
          <a:endParaRPr lang="en-GB"/>
        </a:p>
      </dgm:t>
    </dgm:pt>
    <dgm:pt modelId="{63A8BAA8-7B47-4D8C-905E-DDBABB031C44}">
      <dgm:prSet phldrT="[Text]" phldr="0"/>
      <dgm:spPr/>
      <dgm:t>
        <a:bodyPr/>
        <a:lstStyle/>
        <a:p>
          <a:r>
            <a:rPr lang="en-US"/>
            <a:t>mailchi.mp/esu.org/resources</a:t>
          </a:r>
          <a:endParaRPr lang="en-GB"/>
        </a:p>
      </dgm:t>
    </dgm:pt>
    <dgm:pt modelId="{D468DE07-57F3-4383-9425-ED47E4B9D1A8}" type="parTrans" cxnId="{BAE69AEA-96F0-436E-A608-3E8C3E52C4F9}">
      <dgm:prSet/>
      <dgm:spPr/>
      <dgm:t>
        <a:bodyPr/>
        <a:lstStyle/>
        <a:p>
          <a:endParaRPr lang="en-GB"/>
        </a:p>
      </dgm:t>
    </dgm:pt>
    <dgm:pt modelId="{840048F2-F6A5-4ECE-B4B8-735D6D4294EC}" type="sibTrans" cxnId="{BAE69AEA-96F0-436E-A608-3E8C3E52C4F9}">
      <dgm:prSet/>
      <dgm:spPr/>
      <dgm:t>
        <a:bodyPr/>
        <a:lstStyle/>
        <a:p>
          <a:endParaRPr lang="en-GB"/>
        </a:p>
      </dgm:t>
    </dgm:pt>
    <dgm:pt modelId="{16FF7436-2688-4422-8D24-DF66B1305920}">
      <dgm:prSet phldrT="[Text]" phldr="0"/>
      <dgm:spPr/>
      <dgm:t>
        <a:bodyPr/>
        <a:lstStyle/>
        <a:p>
          <a:pPr rtl="0"/>
          <a:r>
            <a:rPr lang="en-GB">
              <a:latin typeface="Trebuchet MS"/>
            </a:rPr>
            <a:t>Enter the competitions</a:t>
          </a:r>
          <a:endParaRPr lang="en-GB"/>
        </a:p>
      </dgm:t>
    </dgm:pt>
    <dgm:pt modelId="{955095F0-C0EA-4DF2-B71D-9702172294BC}" type="parTrans" cxnId="{6708AE62-0FB9-49A0-94D4-D26AA7350CC1}">
      <dgm:prSet/>
      <dgm:spPr/>
      <dgm:t>
        <a:bodyPr/>
        <a:lstStyle/>
        <a:p>
          <a:endParaRPr lang="en-GB"/>
        </a:p>
      </dgm:t>
    </dgm:pt>
    <dgm:pt modelId="{1DF78A0B-0ABA-4AA6-A178-E6A9F7D1727F}" type="sibTrans" cxnId="{6708AE62-0FB9-49A0-94D4-D26AA7350CC1}">
      <dgm:prSet/>
      <dgm:spPr/>
      <dgm:t>
        <a:bodyPr/>
        <a:lstStyle/>
        <a:p>
          <a:endParaRPr lang="en-GB"/>
        </a:p>
      </dgm:t>
    </dgm:pt>
    <dgm:pt modelId="{D49DD395-8E02-486E-9073-14CADA92AECB}">
      <dgm:prSet phldrT="[Text]" phldr="0"/>
      <dgm:spPr/>
      <dgm:t>
        <a:bodyPr/>
        <a:lstStyle/>
        <a:p>
          <a:r>
            <a:rPr lang="en-US"/>
            <a:t>www.surveymonkey.co.uk/r/esu2021reg</a:t>
          </a:r>
          <a:endParaRPr lang="en-GB"/>
        </a:p>
      </dgm:t>
    </dgm:pt>
    <dgm:pt modelId="{A7480C92-7AC9-4EEB-A64D-45E953442E43}" type="parTrans" cxnId="{027B0DAA-19F5-4AC0-A8E6-65B992F0B3DB}">
      <dgm:prSet/>
      <dgm:spPr/>
      <dgm:t>
        <a:bodyPr/>
        <a:lstStyle/>
        <a:p>
          <a:endParaRPr lang="en-GB"/>
        </a:p>
      </dgm:t>
    </dgm:pt>
    <dgm:pt modelId="{1657FB1D-ABB4-4892-B5B1-5E07E9B13A91}" type="sibTrans" cxnId="{027B0DAA-19F5-4AC0-A8E6-65B992F0B3DB}">
      <dgm:prSet/>
      <dgm:spPr/>
      <dgm:t>
        <a:bodyPr/>
        <a:lstStyle/>
        <a:p>
          <a:endParaRPr lang="en-GB"/>
        </a:p>
      </dgm:t>
    </dgm:pt>
    <dgm:pt modelId="{5597F874-CE4F-47DC-A4AB-2DBB78CAC318}">
      <dgm:prSet phldrT="[Text]" phldr="0"/>
      <dgm:spPr/>
      <dgm:t>
        <a:bodyPr/>
        <a:lstStyle/>
        <a:p>
          <a:pPr rtl="0"/>
          <a:r>
            <a:rPr lang="en-GB">
              <a:latin typeface="Trebuchet MS"/>
            </a:rPr>
            <a:t>Talk to us about workshops and </a:t>
          </a:r>
          <a:r>
            <a:rPr lang="en-GB" err="1">
              <a:latin typeface="Trebuchet MS"/>
            </a:rPr>
            <a:t>competitons</a:t>
          </a:r>
          <a:endParaRPr lang="en-GB" err="1"/>
        </a:p>
      </dgm:t>
    </dgm:pt>
    <dgm:pt modelId="{CB2B4A1D-0BAD-4D47-B867-DBC3A992AF63}" type="parTrans" cxnId="{B38D3C59-5EC8-4743-B7D3-B4882E2F1A80}">
      <dgm:prSet/>
      <dgm:spPr/>
      <dgm:t>
        <a:bodyPr/>
        <a:lstStyle/>
        <a:p>
          <a:endParaRPr lang="en-GB"/>
        </a:p>
      </dgm:t>
    </dgm:pt>
    <dgm:pt modelId="{269018D3-C691-4E7D-9016-69EDD2CA8E7D}" type="sibTrans" cxnId="{B38D3C59-5EC8-4743-B7D3-B4882E2F1A80}">
      <dgm:prSet/>
      <dgm:spPr/>
      <dgm:t>
        <a:bodyPr/>
        <a:lstStyle/>
        <a:p>
          <a:endParaRPr lang="en-GB"/>
        </a:p>
      </dgm:t>
    </dgm:pt>
    <dgm:pt modelId="{90BD6511-362E-4271-AC3E-A07D003766AB}">
      <dgm:prSet phldr="0"/>
      <dgm:spPr/>
      <dgm:t>
        <a:bodyPr/>
        <a:lstStyle/>
        <a:p>
          <a:r>
            <a:rPr lang="en-GB">
              <a:latin typeface="Trebuchet MS"/>
              <a:hlinkClick xmlns:r="http://schemas.openxmlformats.org/officeDocument/2006/relationships" r:id="rId1"/>
            </a:rPr>
            <a:t>Competition@esu.org</a:t>
          </a:r>
          <a:endParaRPr lang="en-GB">
            <a:hlinkClick xmlns:r="http://schemas.openxmlformats.org/officeDocument/2006/relationships" r:id="rId1"/>
          </a:endParaRPr>
        </a:p>
      </dgm:t>
    </dgm:pt>
    <dgm:pt modelId="{CE6B1A90-958D-41E4-AE8E-43521CFE86FF}" type="parTrans" cxnId="{713CDA9D-7D44-4DEE-B4D4-18EF41024BC7}">
      <dgm:prSet/>
      <dgm:spPr/>
    </dgm:pt>
    <dgm:pt modelId="{DAF267AA-DE1B-4AFF-8397-3B90378CF396}" type="sibTrans" cxnId="{713CDA9D-7D44-4DEE-B4D4-18EF41024BC7}">
      <dgm:prSet/>
      <dgm:spPr/>
      <dgm:t>
        <a:bodyPr/>
        <a:lstStyle/>
        <a:p>
          <a:endParaRPr lang="en-US"/>
        </a:p>
      </dgm:t>
    </dgm:pt>
    <dgm:pt modelId="{6D11623E-8E91-4808-9BDD-44444FD5B5EE}">
      <dgm:prSet phldr="0"/>
      <dgm:spPr/>
      <dgm:t>
        <a:bodyPr/>
        <a:lstStyle/>
        <a:p>
          <a:pPr rtl="0"/>
          <a:r>
            <a:rPr lang="en-GB">
              <a:latin typeface="Trebuchet MS"/>
            </a:rPr>
            <a:t>Register for our competitions webinar next Wednesday, 4pm</a:t>
          </a:r>
          <a:endParaRPr lang="en-US"/>
        </a:p>
      </dgm:t>
    </dgm:pt>
    <dgm:pt modelId="{21E44922-0764-4DB3-9CB8-A7B5F82EF026}" type="parTrans" cxnId="{45E251E6-0A25-4128-A0FD-FAA57DF7EA90}">
      <dgm:prSet/>
      <dgm:spPr/>
    </dgm:pt>
    <dgm:pt modelId="{21B9D2A6-0263-46DB-9591-AF8C0F46D908}" type="sibTrans" cxnId="{45E251E6-0A25-4128-A0FD-FAA57DF7EA90}">
      <dgm:prSet/>
      <dgm:spPr/>
    </dgm:pt>
    <dgm:pt modelId="{9D6576A9-7094-42DC-A112-10F48721BC16}">
      <dgm:prSet phldr="0"/>
      <dgm:spPr/>
      <dgm:t>
        <a:bodyPr/>
        <a:lstStyle/>
        <a:p>
          <a:pPr rtl="0"/>
          <a:r>
            <a:rPr lang="en-US">
              <a:latin typeface="Trebuchet MS"/>
            </a:rPr>
            <a:t>www</a:t>
          </a:r>
          <a:r>
            <a:rPr lang="en-US"/>
            <a:t>.esu.org/resources/</a:t>
          </a:r>
        </a:p>
      </dgm:t>
    </dgm:pt>
    <dgm:pt modelId="{BBD56BB5-58D0-468F-88A2-75D1898496FD}" type="parTrans" cxnId="{A51CE166-76CE-4627-BE4A-25375FF04067}">
      <dgm:prSet/>
      <dgm:spPr/>
    </dgm:pt>
    <dgm:pt modelId="{2EEC1B97-7861-49FF-B2CF-9DEE833E159F}" type="sibTrans" cxnId="{A51CE166-76CE-4627-BE4A-25375FF04067}">
      <dgm:prSet/>
      <dgm:spPr/>
    </dgm:pt>
    <dgm:pt modelId="{14D37DB6-3062-430B-8A63-720C3EAC999B}">
      <dgm:prSet phldr="0"/>
      <dgm:spPr/>
      <dgm:t>
        <a:bodyPr/>
        <a:lstStyle/>
        <a:p>
          <a:pPr rtl="0"/>
          <a:r>
            <a:rPr lang="en-GB">
              <a:latin typeface="Trebuchet MS"/>
            </a:rPr>
            <a:t>Visit our website</a:t>
          </a:r>
          <a:endParaRPr lang="en-US"/>
        </a:p>
      </dgm:t>
    </dgm:pt>
    <dgm:pt modelId="{86F5618A-7774-4CB6-B5C8-13D2597BCDD0}" type="parTrans" cxnId="{822C823A-EEB3-47E6-A4C6-E0C39948B4EE}">
      <dgm:prSet/>
      <dgm:spPr/>
    </dgm:pt>
    <dgm:pt modelId="{1C84AC41-3AAC-485C-97F5-344C900D908C}" type="sibTrans" cxnId="{822C823A-EEB3-47E6-A4C6-E0C39948B4EE}">
      <dgm:prSet/>
      <dgm:spPr/>
    </dgm:pt>
    <dgm:pt modelId="{F8D687DA-3767-4D64-9C21-D36B71C61926}">
      <dgm:prSet phldr="0"/>
      <dgm:spPr/>
      <dgm:t>
        <a:bodyPr/>
        <a:lstStyle/>
        <a:p>
          <a:r>
            <a:rPr lang="en-US">
              <a:hlinkClick xmlns:r="http://schemas.openxmlformats.org/officeDocument/2006/relationships" r:id="rId2"/>
            </a:rPr>
            <a:t>www.surveymonkey.co.uk/r/ESUweb</a:t>
          </a:r>
          <a:endParaRPr lang="en-GB"/>
        </a:p>
      </dgm:t>
    </dgm:pt>
    <dgm:pt modelId="{537E547E-704B-4DBD-BE67-95B22151956C}" type="parTrans" cxnId="{21DE432D-8DB5-467D-B8C6-71821FD304DE}">
      <dgm:prSet/>
      <dgm:spPr/>
    </dgm:pt>
    <dgm:pt modelId="{D09CBA80-1344-49CA-9DF3-C9D1DF2D7149}" type="sibTrans" cxnId="{21DE432D-8DB5-467D-B8C6-71821FD304DE}">
      <dgm:prSet/>
      <dgm:spPr/>
    </dgm:pt>
    <dgm:pt modelId="{2210F6F6-928B-4B7B-8F00-6742B043CAF1}">
      <dgm:prSet phldr="0"/>
      <dgm:spPr/>
      <dgm:t>
        <a:bodyPr/>
        <a:lstStyle/>
        <a:p>
          <a:pPr rtl="0"/>
          <a:r>
            <a:rPr lang="en-GB"/>
            <a:t>Webinar feedback survey</a:t>
          </a:r>
          <a:endParaRPr lang="en-US"/>
        </a:p>
      </dgm:t>
    </dgm:pt>
    <dgm:pt modelId="{FCD7B457-808E-4D2D-8045-A6C4B38A2425}" type="parTrans" cxnId="{0F02C8C0-826D-4077-89FE-EA526CA2F965}">
      <dgm:prSet/>
      <dgm:spPr/>
    </dgm:pt>
    <dgm:pt modelId="{57D08F5F-8D0E-486B-9B65-1BCB7A2C350E}" type="sibTrans" cxnId="{0F02C8C0-826D-4077-89FE-EA526CA2F965}">
      <dgm:prSet/>
      <dgm:spPr/>
    </dgm:pt>
    <dgm:pt modelId="{98ADFA1C-11F1-4498-879E-58DA53060D9E}">
      <dgm:prSet phldr="0"/>
      <dgm:spPr/>
      <dgm:t>
        <a:bodyPr/>
        <a:lstStyle/>
        <a:p>
          <a:r>
            <a:rPr lang="en-US">
              <a:latin typeface="Trebuchet MS"/>
            </a:rPr>
            <a:t>www.esu.evetbrite.co.uk</a:t>
          </a:r>
          <a:endParaRPr lang="en-GB"/>
        </a:p>
      </dgm:t>
    </dgm:pt>
    <dgm:pt modelId="{15118AE3-0C8E-4946-A396-170287184B01}" type="parTrans" cxnId="{A0563973-CF5B-49D8-84E5-EAEF07464073}">
      <dgm:prSet/>
      <dgm:spPr/>
    </dgm:pt>
    <dgm:pt modelId="{9D0A03AF-CFE7-43BA-AE60-5A84684A574A}" type="sibTrans" cxnId="{A0563973-CF5B-49D8-84E5-EAEF07464073}">
      <dgm:prSet/>
      <dgm:spPr/>
    </dgm:pt>
    <dgm:pt modelId="{0E70023C-CD03-42D5-BD53-9755F12C3BA2}" type="pres">
      <dgm:prSet presAssocID="{859CD7FE-9D83-4283-89BD-BDEFBBE87432}" presName="Name0" presStyleCnt="0">
        <dgm:presLayoutVars>
          <dgm:dir/>
          <dgm:animLvl val="lvl"/>
          <dgm:resizeHandles/>
        </dgm:presLayoutVars>
      </dgm:prSet>
      <dgm:spPr/>
    </dgm:pt>
    <dgm:pt modelId="{E8F4BD8B-20E5-4027-A0DA-C2921528B6D3}" type="pres">
      <dgm:prSet presAssocID="{14D37DB6-3062-430B-8A63-720C3EAC999B}" presName="linNode" presStyleCnt="0"/>
      <dgm:spPr/>
    </dgm:pt>
    <dgm:pt modelId="{769D39BD-B82D-4D34-8024-B11335F73741}" type="pres">
      <dgm:prSet presAssocID="{14D37DB6-3062-430B-8A63-720C3EAC999B}" presName="parentShp" presStyleLbl="node1" presStyleIdx="0" presStyleCnt="6">
        <dgm:presLayoutVars>
          <dgm:bulletEnabled val="1"/>
        </dgm:presLayoutVars>
      </dgm:prSet>
      <dgm:spPr/>
    </dgm:pt>
    <dgm:pt modelId="{A32AB141-9D3D-4C54-BB4A-01CF5F4DFE23}" type="pres">
      <dgm:prSet presAssocID="{14D37DB6-3062-430B-8A63-720C3EAC999B}" presName="childShp" presStyleLbl="bgAccFollowNode1" presStyleIdx="0" presStyleCnt="6">
        <dgm:presLayoutVars>
          <dgm:bulletEnabled val="1"/>
        </dgm:presLayoutVars>
      </dgm:prSet>
      <dgm:spPr/>
    </dgm:pt>
    <dgm:pt modelId="{3534A7D4-4F03-45AA-831E-B87D640FF909}" type="pres">
      <dgm:prSet presAssocID="{1C84AC41-3AAC-485C-97F5-344C900D908C}" presName="spacing" presStyleCnt="0"/>
      <dgm:spPr/>
    </dgm:pt>
    <dgm:pt modelId="{82212330-C0A8-4A56-9235-0519A87B325E}" type="pres">
      <dgm:prSet presAssocID="{6D11623E-8E91-4808-9BDD-44444FD5B5EE}" presName="linNode" presStyleCnt="0"/>
      <dgm:spPr/>
    </dgm:pt>
    <dgm:pt modelId="{2A0566FC-F5B9-40EA-A15C-E3C7185DAE53}" type="pres">
      <dgm:prSet presAssocID="{6D11623E-8E91-4808-9BDD-44444FD5B5EE}" presName="parentShp" presStyleLbl="node1" presStyleIdx="1" presStyleCnt="6">
        <dgm:presLayoutVars>
          <dgm:bulletEnabled val="1"/>
        </dgm:presLayoutVars>
      </dgm:prSet>
      <dgm:spPr/>
    </dgm:pt>
    <dgm:pt modelId="{FE05ACE1-38F4-466E-8031-9C28B3C4F01C}" type="pres">
      <dgm:prSet presAssocID="{6D11623E-8E91-4808-9BDD-44444FD5B5EE}" presName="childShp" presStyleLbl="bgAccFollowNode1" presStyleIdx="1" presStyleCnt="6">
        <dgm:presLayoutVars>
          <dgm:bulletEnabled val="1"/>
        </dgm:presLayoutVars>
      </dgm:prSet>
      <dgm:spPr/>
    </dgm:pt>
    <dgm:pt modelId="{28F0C5B8-7885-45F9-B1B5-D18C8E42BDE4}" type="pres">
      <dgm:prSet presAssocID="{21B9D2A6-0263-46DB-9591-AF8C0F46D908}" presName="spacing" presStyleCnt="0"/>
      <dgm:spPr/>
    </dgm:pt>
    <dgm:pt modelId="{88C0538D-4315-4903-825F-B1D8E40E4DE5}" type="pres">
      <dgm:prSet presAssocID="{5E18D5AA-3D95-460C-BA89-D5BB94E1673A}" presName="linNode" presStyleCnt="0"/>
      <dgm:spPr/>
    </dgm:pt>
    <dgm:pt modelId="{BBCFE0FD-BA93-4FB8-A068-3B3F027E2E91}" type="pres">
      <dgm:prSet presAssocID="{5E18D5AA-3D95-460C-BA89-D5BB94E1673A}" presName="parentShp" presStyleLbl="node1" presStyleIdx="2" presStyleCnt="6">
        <dgm:presLayoutVars>
          <dgm:bulletEnabled val="1"/>
        </dgm:presLayoutVars>
      </dgm:prSet>
      <dgm:spPr/>
    </dgm:pt>
    <dgm:pt modelId="{8CAFAB32-A3B2-4BAA-9328-C3BB84D17804}" type="pres">
      <dgm:prSet presAssocID="{5E18D5AA-3D95-460C-BA89-D5BB94E1673A}" presName="childShp" presStyleLbl="bgAccFollowNode1" presStyleIdx="2" presStyleCnt="6">
        <dgm:presLayoutVars>
          <dgm:bulletEnabled val="1"/>
        </dgm:presLayoutVars>
      </dgm:prSet>
      <dgm:spPr/>
    </dgm:pt>
    <dgm:pt modelId="{3E1771DD-CEDD-4C3D-89B2-633E00132711}" type="pres">
      <dgm:prSet presAssocID="{84EA97B2-5868-4129-8428-FD7610EED10F}" presName="spacing" presStyleCnt="0"/>
      <dgm:spPr/>
    </dgm:pt>
    <dgm:pt modelId="{5F0D3163-29EA-4CCA-BE47-729B41168378}" type="pres">
      <dgm:prSet presAssocID="{16FF7436-2688-4422-8D24-DF66B1305920}" presName="linNode" presStyleCnt="0"/>
      <dgm:spPr/>
    </dgm:pt>
    <dgm:pt modelId="{FC069961-89A2-443C-A7EA-19EB6E39D82B}" type="pres">
      <dgm:prSet presAssocID="{16FF7436-2688-4422-8D24-DF66B1305920}" presName="parentShp" presStyleLbl="node1" presStyleIdx="3" presStyleCnt="6">
        <dgm:presLayoutVars>
          <dgm:bulletEnabled val="1"/>
        </dgm:presLayoutVars>
      </dgm:prSet>
      <dgm:spPr/>
    </dgm:pt>
    <dgm:pt modelId="{6DD95E60-BFBA-4DFB-B2D7-C70F6BDD2DCF}" type="pres">
      <dgm:prSet presAssocID="{16FF7436-2688-4422-8D24-DF66B1305920}" presName="childShp" presStyleLbl="bgAccFollowNode1" presStyleIdx="3" presStyleCnt="6">
        <dgm:presLayoutVars>
          <dgm:bulletEnabled val="1"/>
        </dgm:presLayoutVars>
      </dgm:prSet>
      <dgm:spPr/>
    </dgm:pt>
    <dgm:pt modelId="{7E55A83D-CFB3-49F9-A71F-4BBFA940DFAC}" type="pres">
      <dgm:prSet presAssocID="{1DF78A0B-0ABA-4AA6-A178-E6A9F7D1727F}" presName="spacing" presStyleCnt="0"/>
      <dgm:spPr/>
    </dgm:pt>
    <dgm:pt modelId="{8DD272F4-B701-4005-B79A-965F5D54204E}" type="pres">
      <dgm:prSet presAssocID="{5597F874-CE4F-47DC-A4AB-2DBB78CAC318}" presName="linNode" presStyleCnt="0"/>
      <dgm:spPr/>
    </dgm:pt>
    <dgm:pt modelId="{EBF0C43F-7666-42C7-8413-8254C67720A0}" type="pres">
      <dgm:prSet presAssocID="{5597F874-CE4F-47DC-A4AB-2DBB78CAC318}" presName="parentShp" presStyleLbl="node1" presStyleIdx="4" presStyleCnt="6">
        <dgm:presLayoutVars>
          <dgm:bulletEnabled val="1"/>
        </dgm:presLayoutVars>
      </dgm:prSet>
      <dgm:spPr/>
    </dgm:pt>
    <dgm:pt modelId="{8281007E-4D86-40BB-9EEA-1BD09B3F56D9}" type="pres">
      <dgm:prSet presAssocID="{5597F874-CE4F-47DC-A4AB-2DBB78CAC318}" presName="childShp" presStyleLbl="bgAccFollowNode1" presStyleIdx="4" presStyleCnt="6">
        <dgm:presLayoutVars>
          <dgm:bulletEnabled val="1"/>
        </dgm:presLayoutVars>
      </dgm:prSet>
      <dgm:spPr/>
    </dgm:pt>
    <dgm:pt modelId="{B6F8EB20-B1E9-4BED-9F94-FD2B6ADFB8D1}" type="pres">
      <dgm:prSet presAssocID="{269018D3-C691-4E7D-9016-69EDD2CA8E7D}" presName="spacing" presStyleCnt="0"/>
      <dgm:spPr/>
    </dgm:pt>
    <dgm:pt modelId="{0A8E8A9C-7966-459F-8E65-BA4F520FFAC3}" type="pres">
      <dgm:prSet presAssocID="{2210F6F6-928B-4B7B-8F00-6742B043CAF1}" presName="linNode" presStyleCnt="0"/>
      <dgm:spPr/>
    </dgm:pt>
    <dgm:pt modelId="{D4012527-2E26-4E57-BE88-6836AFC4C334}" type="pres">
      <dgm:prSet presAssocID="{2210F6F6-928B-4B7B-8F00-6742B043CAF1}" presName="parentShp" presStyleLbl="node1" presStyleIdx="5" presStyleCnt="6">
        <dgm:presLayoutVars>
          <dgm:bulletEnabled val="1"/>
        </dgm:presLayoutVars>
      </dgm:prSet>
      <dgm:spPr/>
    </dgm:pt>
    <dgm:pt modelId="{0EA6C1F8-85DC-461E-B405-C974B3F769F7}" type="pres">
      <dgm:prSet presAssocID="{2210F6F6-928B-4B7B-8F00-6742B043CAF1}" presName="childShp" presStyleLbl="bgAccFollowNode1" presStyleIdx="5" presStyleCnt="6">
        <dgm:presLayoutVars>
          <dgm:bulletEnabled val="1"/>
        </dgm:presLayoutVars>
      </dgm:prSet>
      <dgm:spPr/>
    </dgm:pt>
  </dgm:ptLst>
  <dgm:cxnLst>
    <dgm:cxn modelId="{09DDE90C-D404-4ECC-A58A-E68C7FF6909D}" type="presOf" srcId="{6D11623E-8E91-4808-9BDD-44444FD5B5EE}" destId="{2A0566FC-F5B9-40EA-A15C-E3C7185DAE53}" srcOrd="0" destOrd="0" presId="urn:microsoft.com/office/officeart/2005/8/layout/vList6"/>
    <dgm:cxn modelId="{F7434B0D-49EC-4EA1-B656-73BF8A5A1225}" type="presOf" srcId="{63A8BAA8-7B47-4D8C-905E-DDBABB031C44}" destId="{8CAFAB32-A3B2-4BAA-9328-C3BB84D17804}" srcOrd="0" destOrd="0" presId="urn:microsoft.com/office/officeart/2005/8/layout/vList6"/>
    <dgm:cxn modelId="{B6B62424-84AC-4AE6-A196-5D9AC9A32854}" type="presOf" srcId="{14D37DB6-3062-430B-8A63-720C3EAC999B}" destId="{769D39BD-B82D-4D34-8024-B11335F73741}" srcOrd="0" destOrd="0" presId="urn:microsoft.com/office/officeart/2005/8/layout/vList6"/>
    <dgm:cxn modelId="{5E61132A-A3C4-4BC7-8E30-0A3B22AF7A31}" type="presOf" srcId="{2210F6F6-928B-4B7B-8F00-6742B043CAF1}" destId="{D4012527-2E26-4E57-BE88-6836AFC4C334}" srcOrd="0" destOrd="0" presId="urn:microsoft.com/office/officeart/2005/8/layout/vList6"/>
    <dgm:cxn modelId="{21DE432D-8DB5-467D-B8C6-71821FD304DE}" srcId="{2210F6F6-928B-4B7B-8F00-6742B043CAF1}" destId="{F8D687DA-3767-4D64-9C21-D36B71C61926}" srcOrd="0" destOrd="0" parTransId="{537E547E-704B-4DBD-BE67-95B22151956C}" sibTransId="{D09CBA80-1344-49CA-9DF3-C9D1DF2D7149}"/>
    <dgm:cxn modelId="{F194ED36-E191-47C5-9014-214DB4ADCD86}" type="presOf" srcId="{5597F874-CE4F-47DC-A4AB-2DBB78CAC318}" destId="{EBF0C43F-7666-42C7-8413-8254C67720A0}" srcOrd="0" destOrd="0" presId="urn:microsoft.com/office/officeart/2005/8/layout/vList6"/>
    <dgm:cxn modelId="{BA533B37-DD35-441C-BDFD-D5583316728C}" type="presOf" srcId="{98ADFA1C-11F1-4498-879E-58DA53060D9E}" destId="{FE05ACE1-38F4-466E-8031-9C28B3C4F01C}" srcOrd="0" destOrd="0" presId="urn:microsoft.com/office/officeart/2005/8/layout/vList6"/>
    <dgm:cxn modelId="{822C823A-EEB3-47E6-A4C6-E0C39948B4EE}" srcId="{859CD7FE-9D83-4283-89BD-BDEFBBE87432}" destId="{14D37DB6-3062-430B-8A63-720C3EAC999B}" srcOrd="0" destOrd="0" parTransId="{86F5618A-7774-4CB6-B5C8-13D2597BCDD0}" sibTransId="{1C84AC41-3AAC-485C-97F5-344C900D908C}"/>
    <dgm:cxn modelId="{0623D060-4A90-43CA-BD74-69CF0FB443C5}" type="presOf" srcId="{D49DD395-8E02-486E-9073-14CADA92AECB}" destId="{6DD95E60-BFBA-4DFB-B2D7-C70F6BDD2DCF}" srcOrd="0" destOrd="0" presId="urn:microsoft.com/office/officeart/2005/8/layout/vList6"/>
    <dgm:cxn modelId="{76FC9461-F114-4F60-AB2E-906BB1B83CF9}" srcId="{859CD7FE-9D83-4283-89BD-BDEFBBE87432}" destId="{5E18D5AA-3D95-460C-BA89-D5BB94E1673A}" srcOrd="2" destOrd="0" parTransId="{5CC8888C-6A3F-45EA-97C1-B116AB2587E9}" sibTransId="{84EA97B2-5868-4129-8428-FD7610EED10F}"/>
    <dgm:cxn modelId="{6708AE62-0FB9-49A0-94D4-D26AA7350CC1}" srcId="{859CD7FE-9D83-4283-89BD-BDEFBBE87432}" destId="{16FF7436-2688-4422-8D24-DF66B1305920}" srcOrd="3" destOrd="0" parTransId="{955095F0-C0EA-4DF2-B71D-9702172294BC}" sibTransId="{1DF78A0B-0ABA-4AA6-A178-E6A9F7D1727F}"/>
    <dgm:cxn modelId="{A51CE166-76CE-4627-BE4A-25375FF04067}" srcId="{14D37DB6-3062-430B-8A63-720C3EAC999B}" destId="{9D6576A9-7094-42DC-A112-10F48721BC16}" srcOrd="0" destOrd="0" parTransId="{BBD56BB5-58D0-468F-88A2-75D1898496FD}" sibTransId="{2EEC1B97-7861-49FF-B2CF-9DEE833E159F}"/>
    <dgm:cxn modelId="{53F36051-719C-4588-9536-16FDDC67B2A2}" type="presOf" srcId="{5E18D5AA-3D95-460C-BA89-D5BB94E1673A}" destId="{BBCFE0FD-BA93-4FB8-A068-3B3F027E2E91}" srcOrd="0" destOrd="0" presId="urn:microsoft.com/office/officeart/2005/8/layout/vList6"/>
    <dgm:cxn modelId="{A0563973-CF5B-49D8-84E5-EAEF07464073}" srcId="{6D11623E-8E91-4808-9BDD-44444FD5B5EE}" destId="{98ADFA1C-11F1-4498-879E-58DA53060D9E}" srcOrd="0" destOrd="0" parTransId="{15118AE3-0C8E-4946-A396-170287184B01}" sibTransId="{9D0A03AF-CFE7-43BA-AE60-5A84684A574A}"/>
    <dgm:cxn modelId="{B38D3C59-5EC8-4743-B7D3-B4882E2F1A80}" srcId="{859CD7FE-9D83-4283-89BD-BDEFBBE87432}" destId="{5597F874-CE4F-47DC-A4AB-2DBB78CAC318}" srcOrd="4" destOrd="0" parTransId="{CB2B4A1D-0BAD-4D47-B867-DBC3A992AF63}" sibTransId="{269018D3-C691-4E7D-9016-69EDD2CA8E7D}"/>
    <dgm:cxn modelId="{C44E7789-158A-44FD-AB04-64AF9533DD8F}" type="presOf" srcId="{F8D687DA-3767-4D64-9C21-D36B71C61926}" destId="{0EA6C1F8-85DC-461E-B405-C974B3F769F7}" srcOrd="0" destOrd="0" presId="urn:microsoft.com/office/officeart/2005/8/layout/vList6"/>
    <dgm:cxn modelId="{713CDA9D-7D44-4DEE-B4D4-18EF41024BC7}" srcId="{5597F874-CE4F-47DC-A4AB-2DBB78CAC318}" destId="{90BD6511-362E-4271-AC3E-A07D003766AB}" srcOrd="0" destOrd="0" parTransId="{CE6B1A90-958D-41E4-AE8E-43521CFE86FF}" sibTransId="{DAF267AA-DE1B-4AFF-8397-3B90378CF396}"/>
    <dgm:cxn modelId="{6C0638A5-98D4-4C6B-9972-EFBD6CB62DCF}" type="presOf" srcId="{859CD7FE-9D83-4283-89BD-BDEFBBE87432}" destId="{0E70023C-CD03-42D5-BD53-9755F12C3BA2}" srcOrd="0" destOrd="0" presId="urn:microsoft.com/office/officeart/2005/8/layout/vList6"/>
    <dgm:cxn modelId="{027B0DAA-19F5-4AC0-A8E6-65B992F0B3DB}" srcId="{16FF7436-2688-4422-8D24-DF66B1305920}" destId="{D49DD395-8E02-486E-9073-14CADA92AECB}" srcOrd="0" destOrd="0" parTransId="{A7480C92-7AC9-4EEB-A64D-45E953442E43}" sibTransId="{1657FB1D-ABB4-4892-B5B1-5E07E9B13A91}"/>
    <dgm:cxn modelId="{2B9B2CB5-E61B-405B-BF35-A5E47E1A1913}" type="presOf" srcId="{90BD6511-362E-4271-AC3E-A07D003766AB}" destId="{8281007E-4D86-40BB-9EEA-1BD09B3F56D9}" srcOrd="0" destOrd="0" presId="urn:microsoft.com/office/officeart/2005/8/layout/vList6"/>
    <dgm:cxn modelId="{0F02C8C0-826D-4077-89FE-EA526CA2F965}" srcId="{859CD7FE-9D83-4283-89BD-BDEFBBE87432}" destId="{2210F6F6-928B-4B7B-8F00-6742B043CAF1}" srcOrd="5" destOrd="0" parTransId="{FCD7B457-808E-4D2D-8045-A6C4B38A2425}" sibTransId="{57D08F5F-8D0E-486B-9B65-1BCB7A2C350E}"/>
    <dgm:cxn modelId="{A941CEC9-B836-454D-BCF8-0717BAE8850B}" type="presOf" srcId="{9D6576A9-7094-42DC-A112-10F48721BC16}" destId="{A32AB141-9D3D-4C54-BB4A-01CF5F4DFE23}" srcOrd="0" destOrd="0" presId="urn:microsoft.com/office/officeart/2005/8/layout/vList6"/>
    <dgm:cxn modelId="{3B1D5CDB-300B-45BB-BA34-9A826B12C833}" type="presOf" srcId="{16FF7436-2688-4422-8D24-DF66B1305920}" destId="{FC069961-89A2-443C-A7EA-19EB6E39D82B}" srcOrd="0" destOrd="0" presId="urn:microsoft.com/office/officeart/2005/8/layout/vList6"/>
    <dgm:cxn modelId="{45E251E6-0A25-4128-A0FD-FAA57DF7EA90}" srcId="{859CD7FE-9D83-4283-89BD-BDEFBBE87432}" destId="{6D11623E-8E91-4808-9BDD-44444FD5B5EE}" srcOrd="1" destOrd="0" parTransId="{21E44922-0764-4DB3-9CB8-A7B5F82EF026}" sibTransId="{21B9D2A6-0263-46DB-9591-AF8C0F46D908}"/>
    <dgm:cxn modelId="{BAE69AEA-96F0-436E-A608-3E8C3E52C4F9}" srcId="{5E18D5AA-3D95-460C-BA89-D5BB94E1673A}" destId="{63A8BAA8-7B47-4D8C-905E-DDBABB031C44}" srcOrd="0" destOrd="0" parTransId="{D468DE07-57F3-4383-9425-ED47E4B9D1A8}" sibTransId="{840048F2-F6A5-4ECE-B4B8-735D6D4294EC}"/>
    <dgm:cxn modelId="{44EFBA26-7EAB-426A-BDCE-00A1D3E8B7AC}" type="presParOf" srcId="{0E70023C-CD03-42D5-BD53-9755F12C3BA2}" destId="{E8F4BD8B-20E5-4027-A0DA-C2921528B6D3}" srcOrd="0" destOrd="0" presId="urn:microsoft.com/office/officeart/2005/8/layout/vList6"/>
    <dgm:cxn modelId="{23AAD79D-D543-4F0E-9FBD-FA93071DB03F}" type="presParOf" srcId="{E8F4BD8B-20E5-4027-A0DA-C2921528B6D3}" destId="{769D39BD-B82D-4D34-8024-B11335F73741}" srcOrd="0" destOrd="0" presId="urn:microsoft.com/office/officeart/2005/8/layout/vList6"/>
    <dgm:cxn modelId="{524EF1CE-D9CD-4F1D-9855-B84B6FDC7FAC}" type="presParOf" srcId="{E8F4BD8B-20E5-4027-A0DA-C2921528B6D3}" destId="{A32AB141-9D3D-4C54-BB4A-01CF5F4DFE23}" srcOrd="1" destOrd="0" presId="urn:microsoft.com/office/officeart/2005/8/layout/vList6"/>
    <dgm:cxn modelId="{7CFFD871-854C-4238-BE84-CB7EE57BF06F}" type="presParOf" srcId="{0E70023C-CD03-42D5-BD53-9755F12C3BA2}" destId="{3534A7D4-4F03-45AA-831E-B87D640FF909}" srcOrd="1" destOrd="0" presId="urn:microsoft.com/office/officeart/2005/8/layout/vList6"/>
    <dgm:cxn modelId="{B1BDAA12-D373-49DD-8E23-361C93694D89}" type="presParOf" srcId="{0E70023C-CD03-42D5-BD53-9755F12C3BA2}" destId="{82212330-C0A8-4A56-9235-0519A87B325E}" srcOrd="2" destOrd="0" presId="urn:microsoft.com/office/officeart/2005/8/layout/vList6"/>
    <dgm:cxn modelId="{3A86521F-2F17-41F6-95FC-47AEA9E63EFC}" type="presParOf" srcId="{82212330-C0A8-4A56-9235-0519A87B325E}" destId="{2A0566FC-F5B9-40EA-A15C-E3C7185DAE53}" srcOrd="0" destOrd="0" presId="urn:microsoft.com/office/officeart/2005/8/layout/vList6"/>
    <dgm:cxn modelId="{2955B220-AB48-4401-8A5F-D938A4766D47}" type="presParOf" srcId="{82212330-C0A8-4A56-9235-0519A87B325E}" destId="{FE05ACE1-38F4-466E-8031-9C28B3C4F01C}" srcOrd="1" destOrd="0" presId="urn:microsoft.com/office/officeart/2005/8/layout/vList6"/>
    <dgm:cxn modelId="{5E42D4C8-571E-4654-B77C-9EAB69697981}" type="presParOf" srcId="{0E70023C-CD03-42D5-BD53-9755F12C3BA2}" destId="{28F0C5B8-7885-45F9-B1B5-D18C8E42BDE4}" srcOrd="3" destOrd="0" presId="urn:microsoft.com/office/officeart/2005/8/layout/vList6"/>
    <dgm:cxn modelId="{08B758FC-52C7-47A6-8C2F-69AD4E7B2CD4}" type="presParOf" srcId="{0E70023C-CD03-42D5-BD53-9755F12C3BA2}" destId="{88C0538D-4315-4903-825F-B1D8E40E4DE5}" srcOrd="4" destOrd="0" presId="urn:microsoft.com/office/officeart/2005/8/layout/vList6"/>
    <dgm:cxn modelId="{1035EE22-B355-4526-BB9A-E2874A3AB85C}" type="presParOf" srcId="{88C0538D-4315-4903-825F-B1D8E40E4DE5}" destId="{BBCFE0FD-BA93-4FB8-A068-3B3F027E2E91}" srcOrd="0" destOrd="0" presId="urn:microsoft.com/office/officeart/2005/8/layout/vList6"/>
    <dgm:cxn modelId="{7D300FE6-9665-42CF-B1C6-9F805354E4C5}" type="presParOf" srcId="{88C0538D-4315-4903-825F-B1D8E40E4DE5}" destId="{8CAFAB32-A3B2-4BAA-9328-C3BB84D17804}" srcOrd="1" destOrd="0" presId="urn:microsoft.com/office/officeart/2005/8/layout/vList6"/>
    <dgm:cxn modelId="{2A5DC1E2-AC45-4129-A2EF-419C74BF6103}" type="presParOf" srcId="{0E70023C-CD03-42D5-BD53-9755F12C3BA2}" destId="{3E1771DD-CEDD-4C3D-89B2-633E00132711}" srcOrd="5" destOrd="0" presId="urn:microsoft.com/office/officeart/2005/8/layout/vList6"/>
    <dgm:cxn modelId="{8B788263-7C82-4800-BC5E-7F294D7E3D6B}" type="presParOf" srcId="{0E70023C-CD03-42D5-BD53-9755F12C3BA2}" destId="{5F0D3163-29EA-4CCA-BE47-729B41168378}" srcOrd="6" destOrd="0" presId="urn:microsoft.com/office/officeart/2005/8/layout/vList6"/>
    <dgm:cxn modelId="{F4294E8D-A7C6-47FC-9915-293FE0881868}" type="presParOf" srcId="{5F0D3163-29EA-4CCA-BE47-729B41168378}" destId="{FC069961-89A2-443C-A7EA-19EB6E39D82B}" srcOrd="0" destOrd="0" presId="urn:microsoft.com/office/officeart/2005/8/layout/vList6"/>
    <dgm:cxn modelId="{A3873F96-F504-4A8C-BF44-01EE84E8B673}" type="presParOf" srcId="{5F0D3163-29EA-4CCA-BE47-729B41168378}" destId="{6DD95E60-BFBA-4DFB-B2D7-C70F6BDD2DCF}" srcOrd="1" destOrd="0" presId="urn:microsoft.com/office/officeart/2005/8/layout/vList6"/>
    <dgm:cxn modelId="{F8C072BE-8B47-4E3D-ABD6-B9103547984F}" type="presParOf" srcId="{0E70023C-CD03-42D5-BD53-9755F12C3BA2}" destId="{7E55A83D-CFB3-49F9-A71F-4BBFA940DFAC}" srcOrd="7" destOrd="0" presId="urn:microsoft.com/office/officeart/2005/8/layout/vList6"/>
    <dgm:cxn modelId="{F3EE8FA2-DAA5-4BC9-B4D4-A466A2E3210F}" type="presParOf" srcId="{0E70023C-CD03-42D5-BD53-9755F12C3BA2}" destId="{8DD272F4-B701-4005-B79A-965F5D54204E}" srcOrd="8" destOrd="0" presId="urn:microsoft.com/office/officeart/2005/8/layout/vList6"/>
    <dgm:cxn modelId="{590E154C-366F-4738-883D-BC33C2C66ADE}" type="presParOf" srcId="{8DD272F4-B701-4005-B79A-965F5D54204E}" destId="{EBF0C43F-7666-42C7-8413-8254C67720A0}" srcOrd="0" destOrd="0" presId="urn:microsoft.com/office/officeart/2005/8/layout/vList6"/>
    <dgm:cxn modelId="{F70F8892-BC2B-4C6F-B0DA-1A967508DCFA}" type="presParOf" srcId="{8DD272F4-B701-4005-B79A-965F5D54204E}" destId="{8281007E-4D86-40BB-9EEA-1BD09B3F56D9}" srcOrd="1" destOrd="0" presId="urn:microsoft.com/office/officeart/2005/8/layout/vList6"/>
    <dgm:cxn modelId="{ED4B6584-82FC-49D7-85D6-1171E1C838EF}" type="presParOf" srcId="{0E70023C-CD03-42D5-BD53-9755F12C3BA2}" destId="{B6F8EB20-B1E9-4BED-9F94-FD2B6ADFB8D1}" srcOrd="9" destOrd="0" presId="urn:microsoft.com/office/officeart/2005/8/layout/vList6"/>
    <dgm:cxn modelId="{AFDE3F0B-929C-40F4-9784-6E63D5C4DF9F}" type="presParOf" srcId="{0E70023C-CD03-42D5-BD53-9755F12C3BA2}" destId="{0A8E8A9C-7966-459F-8E65-BA4F520FFAC3}" srcOrd="10" destOrd="0" presId="urn:microsoft.com/office/officeart/2005/8/layout/vList6"/>
    <dgm:cxn modelId="{217716DF-CCC3-48D0-AA9B-3173DA8AAD9F}" type="presParOf" srcId="{0A8E8A9C-7966-459F-8E65-BA4F520FFAC3}" destId="{D4012527-2E26-4E57-BE88-6836AFC4C334}" srcOrd="0" destOrd="0" presId="urn:microsoft.com/office/officeart/2005/8/layout/vList6"/>
    <dgm:cxn modelId="{E869E9F6-EC75-4235-9895-996767F68A06}" type="presParOf" srcId="{0A8E8A9C-7966-459F-8E65-BA4F520FFAC3}" destId="{0EA6C1F8-85DC-461E-B405-C974B3F769F7}"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814CD0-54C5-4819-8166-7194A69DDA25}">
      <dsp:nvSpPr>
        <dsp:cNvPr id="0" name=""/>
        <dsp:cNvSpPr/>
      </dsp:nvSpPr>
      <dsp:spPr>
        <a:xfrm>
          <a:off x="0" y="61047"/>
          <a:ext cx="5221288" cy="149292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The term ‘oracy’ was coined in the 1960s by Andrew Wilkinson, a term to raise the status of speaking and listening in school curriculums</a:t>
          </a:r>
          <a:endParaRPr lang="en-US" sz="2200" kern="1200"/>
        </a:p>
      </dsp:txBody>
      <dsp:txXfrm>
        <a:off x="72878" y="133925"/>
        <a:ext cx="5075532" cy="1347164"/>
      </dsp:txXfrm>
    </dsp:sp>
    <dsp:sp modelId="{12657670-FE50-42D0-AE35-D3D0E2A6163D}">
      <dsp:nvSpPr>
        <dsp:cNvPr id="0" name=""/>
        <dsp:cNvSpPr/>
      </dsp:nvSpPr>
      <dsp:spPr>
        <a:xfrm>
          <a:off x="0" y="1617327"/>
          <a:ext cx="5221288" cy="1492920"/>
        </a:xfrm>
        <a:prstGeom prst="roundRect">
          <a:avLst/>
        </a:prstGeom>
        <a:gradFill rotWithShape="0">
          <a:gsLst>
            <a:gs pos="0">
              <a:schemeClr val="accent4">
                <a:hueOff val="-6917379"/>
                <a:satOff val="12633"/>
                <a:lumOff val="1960"/>
                <a:alphaOff val="0"/>
                <a:satMod val="103000"/>
                <a:lumMod val="102000"/>
                <a:tint val="94000"/>
              </a:schemeClr>
            </a:gs>
            <a:gs pos="50000">
              <a:schemeClr val="accent4">
                <a:hueOff val="-6917379"/>
                <a:satOff val="12633"/>
                <a:lumOff val="1960"/>
                <a:alphaOff val="0"/>
                <a:satMod val="110000"/>
                <a:lumMod val="100000"/>
                <a:shade val="100000"/>
              </a:schemeClr>
            </a:gs>
            <a:gs pos="100000">
              <a:schemeClr val="accent4">
                <a:hueOff val="-6917379"/>
                <a:satOff val="12633"/>
                <a:lumOff val="196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Oracy is both learning </a:t>
          </a:r>
          <a:r>
            <a:rPr lang="en-GB" sz="2200" i="1" kern="1200"/>
            <a:t>to</a:t>
          </a:r>
          <a:r>
            <a:rPr lang="en-GB" sz="2200" kern="1200"/>
            <a:t> talk, and learning </a:t>
          </a:r>
          <a:r>
            <a:rPr lang="en-GB" sz="2200" i="1" kern="1200">
              <a:latin typeface="Trebuchet MS"/>
            </a:rPr>
            <a:t>through</a:t>
          </a:r>
          <a:r>
            <a:rPr lang="en-GB" sz="2200" kern="1200">
              <a:latin typeface="Trebuchet MS"/>
            </a:rPr>
            <a:t> </a:t>
          </a:r>
          <a:r>
            <a:rPr lang="en-GB" sz="2200" kern="1200"/>
            <a:t>talk</a:t>
          </a:r>
          <a:endParaRPr lang="en-US" sz="2200" kern="1200"/>
        </a:p>
      </dsp:txBody>
      <dsp:txXfrm>
        <a:off x="72878" y="1690205"/>
        <a:ext cx="5075532" cy="1347164"/>
      </dsp:txXfrm>
    </dsp:sp>
    <dsp:sp modelId="{C7A54FEE-522F-4DD6-930F-C5A6A91DFDE7}">
      <dsp:nvSpPr>
        <dsp:cNvPr id="0" name=""/>
        <dsp:cNvSpPr/>
      </dsp:nvSpPr>
      <dsp:spPr>
        <a:xfrm>
          <a:off x="0" y="3173607"/>
          <a:ext cx="5221288" cy="1492920"/>
        </a:xfrm>
        <a:prstGeom prst="roundRect">
          <a:avLst/>
        </a:prstGeom>
        <a:gradFill rotWithShape="0">
          <a:gsLst>
            <a:gs pos="0">
              <a:schemeClr val="accent4">
                <a:hueOff val="-13834759"/>
                <a:satOff val="25265"/>
                <a:lumOff val="3921"/>
                <a:alphaOff val="0"/>
                <a:satMod val="103000"/>
                <a:lumMod val="102000"/>
                <a:tint val="94000"/>
              </a:schemeClr>
            </a:gs>
            <a:gs pos="50000">
              <a:schemeClr val="accent4">
                <a:hueOff val="-13834759"/>
                <a:satOff val="25265"/>
                <a:lumOff val="3921"/>
                <a:alphaOff val="0"/>
                <a:satMod val="110000"/>
                <a:lumMod val="100000"/>
                <a:shade val="100000"/>
              </a:schemeClr>
            </a:gs>
            <a:gs pos="100000">
              <a:schemeClr val="accent4">
                <a:hueOff val="-13834759"/>
                <a:satOff val="25265"/>
                <a:lumOff val="392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It’s about having the vocabulary to say what you want to say and the ability to structure your thoughts so that they make sense to others</a:t>
          </a:r>
          <a:endParaRPr lang="en-US" sz="2200" kern="1200"/>
        </a:p>
      </dsp:txBody>
      <dsp:txXfrm>
        <a:off x="72878" y="3246485"/>
        <a:ext cx="5075532" cy="13471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BE7D52-7856-4D46-982F-334A3D363DF1}">
      <dsp:nvSpPr>
        <dsp:cNvPr id="0" name=""/>
        <dsp:cNvSpPr/>
      </dsp:nvSpPr>
      <dsp:spPr>
        <a:xfrm>
          <a:off x="0" y="548983"/>
          <a:ext cx="5221287" cy="684450"/>
        </a:xfrm>
        <a:prstGeom prst="roundRect">
          <a:avLst/>
        </a:prstGeom>
        <a:solidFill>
          <a:srgbClr val="30B8C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solidFill>
                <a:schemeClr val="bg1"/>
              </a:solidFill>
            </a:rPr>
            <a:t>Improves academic outcomes </a:t>
          </a:r>
          <a:r>
            <a:rPr lang="en-US" sz="1800" kern="1200">
              <a:solidFill>
                <a:schemeClr val="bg1"/>
              </a:solidFill>
            </a:rPr>
            <a:t> </a:t>
          </a:r>
        </a:p>
      </dsp:txBody>
      <dsp:txXfrm>
        <a:off x="33412" y="582395"/>
        <a:ext cx="5154463" cy="617626"/>
      </dsp:txXfrm>
    </dsp:sp>
    <dsp:sp modelId="{6579E791-5E2A-FD44-9F92-1FB765B384DA}">
      <dsp:nvSpPr>
        <dsp:cNvPr id="0" name=""/>
        <dsp:cNvSpPr/>
      </dsp:nvSpPr>
      <dsp:spPr>
        <a:xfrm>
          <a:off x="0" y="1285273"/>
          <a:ext cx="5221287" cy="684450"/>
        </a:xfrm>
        <a:prstGeom prst="roundRect">
          <a:avLst/>
        </a:prstGeom>
        <a:solidFill>
          <a:srgbClr val="30B8C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solidFill>
                <a:schemeClr val="bg1"/>
              </a:solidFill>
            </a:rPr>
            <a:t>Underpins literacy and vocabulary acquisition </a:t>
          </a:r>
        </a:p>
      </dsp:txBody>
      <dsp:txXfrm>
        <a:off x="33412" y="1318685"/>
        <a:ext cx="5154463" cy="617626"/>
      </dsp:txXfrm>
    </dsp:sp>
    <dsp:sp modelId="{8BDFC7D2-CBD4-524A-B682-090C8B6DDE16}">
      <dsp:nvSpPr>
        <dsp:cNvPr id="0" name=""/>
        <dsp:cNvSpPr/>
      </dsp:nvSpPr>
      <dsp:spPr>
        <a:xfrm>
          <a:off x="0" y="2021563"/>
          <a:ext cx="5221287" cy="684450"/>
        </a:xfrm>
        <a:prstGeom prst="roundRect">
          <a:avLst/>
        </a:prstGeom>
        <a:solidFill>
          <a:srgbClr val="30B8C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solidFill>
                <a:schemeClr val="bg1"/>
              </a:solidFill>
            </a:rPr>
            <a:t>Supports wellbeing and confidence </a:t>
          </a:r>
        </a:p>
      </dsp:txBody>
      <dsp:txXfrm>
        <a:off x="33412" y="2054975"/>
        <a:ext cx="5154463" cy="617626"/>
      </dsp:txXfrm>
    </dsp:sp>
    <dsp:sp modelId="{6F5B3269-2D9F-994E-8735-04999D5F3A78}">
      <dsp:nvSpPr>
        <dsp:cNvPr id="0" name=""/>
        <dsp:cNvSpPr/>
      </dsp:nvSpPr>
      <dsp:spPr>
        <a:xfrm>
          <a:off x="0" y="2757853"/>
          <a:ext cx="5221287" cy="684450"/>
        </a:xfrm>
        <a:prstGeom prst="roundRect">
          <a:avLst/>
        </a:prstGeom>
        <a:solidFill>
          <a:srgbClr val="30B8C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solidFill>
                <a:schemeClr val="bg1"/>
              </a:solidFill>
            </a:rPr>
            <a:t>Enables young people to have access to employment and thrive in life beyond school </a:t>
          </a:r>
        </a:p>
      </dsp:txBody>
      <dsp:txXfrm>
        <a:off x="33412" y="2791265"/>
        <a:ext cx="5154463" cy="617626"/>
      </dsp:txXfrm>
    </dsp:sp>
    <dsp:sp modelId="{97C36C23-5C2B-314D-9821-5E272EF9F8D8}">
      <dsp:nvSpPr>
        <dsp:cNvPr id="0" name=""/>
        <dsp:cNvSpPr/>
      </dsp:nvSpPr>
      <dsp:spPr>
        <a:xfrm>
          <a:off x="0" y="3494143"/>
          <a:ext cx="5221287" cy="684450"/>
        </a:xfrm>
        <a:prstGeom prst="roundRect">
          <a:avLst/>
        </a:prstGeom>
        <a:solidFill>
          <a:srgbClr val="30B8C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solidFill>
                <a:schemeClr val="bg1"/>
              </a:solidFill>
            </a:rPr>
            <a:t>Develops citizenship and agency </a:t>
          </a:r>
        </a:p>
      </dsp:txBody>
      <dsp:txXfrm>
        <a:off x="33412" y="3527555"/>
        <a:ext cx="5154463" cy="6176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BE7D52-7856-4D46-982F-334A3D363DF1}">
      <dsp:nvSpPr>
        <dsp:cNvPr id="0" name=""/>
        <dsp:cNvSpPr/>
      </dsp:nvSpPr>
      <dsp:spPr>
        <a:xfrm>
          <a:off x="0" y="548983"/>
          <a:ext cx="5221287" cy="684450"/>
        </a:xfrm>
        <a:prstGeom prst="roundRect">
          <a:avLst/>
        </a:prstGeom>
        <a:solidFill>
          <a:srgbClr val="30B8C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solidFill>
                <a:srgbClr val="153F8F"/>
              </a:solidFill>
            </a:rPr>
            <a:t>Improves academic outcomes </a:t>
          </a:r>
          <a:r>
            <a:rPr lang="en-US" sz="1800" kern="1200">
              <a:solidFill>
                <a:srgbClr val="153F8F"/>
              </a:solidFill>
            </a:rPr>
            <a:t> </a:t>
          </a:r>
        </a:p>
      </dsp:txBody>
      <dsp:txXfrm>
        <a:off x="33412" y="582395"/>
        <a:ext cx="5154463" cy="617626"/>
      </dsp:txXfrm>
    </dsp:sp>
    <dsp:sp modelId="{6579E791-5E2A-FD44-9F92-1FB765B384DA}">
      <dsp:nvSpPr>
        <dsp:cNvPr id="0" name=""/>
        <dsp:cNvSpPr/>
      </dsp:nvSpPr>
      <dsp:spPr>
        <a:xfrm>
          <a:off x="0" y="1285273"/>
          <a:ext cx="5221287" cy="684450"/>
        </a:xfrm>
        <a:prstGeom prst="roundRect">
          <a:avLst/>
        </a:prstGeom>
        <a:solidFill>
          <a:srgbClr val="30B8C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solidFill>
                <a:srgbClr val="153F8F"/>
              </a:solidFill>
            </a:rPr>
            <a:t>Underpins literacy and vocabulary acquisition </a:t>
          </a:r>
        </a:p>
      </dsp:txBody>
      <dsp:txXfrm>
        <a:off x="33412" y="1318685"/>
        <a:ext cx="5154463" cy="617626"/>
      </dsp:txXfrm>
    </dsp:sp>
    <dsp:sp modelId="{8BDFC7D2-CBD4-524A-B682-090C8B6DDE16}">
      <dsp:nvSpPr>
        <dsp:cNvPr id="0" name=""/>
        <dsp:cNvSpPr/>
      </dsp:nvSpPr>
      <dsp:spPr>
        <a:xfrm>
          <a:off x="0" y="2021563"/>
          <a:ext cx="5221287" cy="684450"/>
        </a:xfrm>
        <a:prstGeom prst="roundRect">
          <a:avLst/>
        </a:prstGeom>
        <a:solidFill>
          <a:srgbClr val="30B8C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solidFill>
                <a:srgbClr val="153F8F"/>
              </a:solidFill>
            </a:rPr>
            <a:t>Supports wellbeing and confidence </a:t>
          </a:r>
        </a:p>
      </dsp:txBody>
      <dsp:txXfrm>
        <a:off x="33412" y="2054975"/>
        <a:ext cx="5154463" cy="617626"/>
      </dsp:txXfrm>
    </dsp:sp>
    <dsp:sp modelId="{6F5B3269-2D9F-994E-8735-04999D5F3A78}">
      <dsp:nvSpPr>
        <dsp:cNvPr id="0" name=""/>
        <dsp:cNvSpPr/>
      </dsp:nvSpPr>
      <dsp:spPr>
        <a:xfrm>
          <a:off x="0" y="2757853"/>
          <a:ext cx="5221287" cy="684450"/>
        </a:xfrm>
        <a:prstGeom prst="roundRect">
          <a:avLst/>
        </a:prstGeom>
        <a:solidFill>
          <a:srgbClr val="30B8C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solidFill>
                <a:srgbClr val="153F8F"/>
              </a:solidFill>
            </a:rPr>
            <a:t>Enables young people to have access to employment and thrive in life beyond school </a:t>
          </a:r>
        </a:p>
      </dsp:txBody>
      <dsp:txXfrm>
        <a:off x="33412" y="2791265"/>
        <a:ext cx="5154463" cy="617626"/>
      </dsp:txXfrm>
    </dsp:sp>
    <dsp:sp modelId="{97C36C23-5C2B-314D-9821-5E272EF9F8D8}">
      <dsp:nvSpPr>
        <dsp:cNvPr id="0" name=""/>
        <dsp:cNvSpPr/>
      </dsp:nvSpPr>
      <dsp:spPr>
        <a:xfrm>
          <a:off x="0" y="3494143"/>
          <a:ext cx="5221287" cy="684450"/>
        </a:xfrm>
        <a:prstGeom prst="roundRect">
          <a:avLst/>
        </a:prstGeom>
        <a:solidFill>
          <a:srgbClr val="30B8C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solidFill>
                <a:srgbClr val="153F8F"/>
              </a:solidFill>
            </a:rPr>
            <a:t>Develops citizenship and agency </a:t>
          </a:r>
        </a:p>
      </dsp:txBody>
      <dsp:txXfrm>
        <a:off x="33412" y="3527555"/>
        <a:ext cx="5154463" cy="6176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2AB141-9D3D-4C54-BB4A-01CF5F4DFE23}">
      <dsp:nvSpPr>
        <dsp:cNvPr id="0" name=""/>
        <dsp:cNvSpPr/>
      </dsp:nvSpPr>
      <dsp:spPr>
        <a:xfrm>
          <a:off x="4236134" y="580"/>
          <a:ext cx="6354201" cy="730804"/>
        </a:xfrm>
        <a:prstGeom prst="rightArrow">
          <a:avLst>
            <a:gd name="adj1" fmla="val 75000"/>
            <a:gd name="adj2" fmla="val 50000"/>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rtl="0">
            <a:lnSpc>
              <a:spcPct val="90000"/>
            </a:lnSpc>
            <a:spcBef>
              <a:spcPct val="0"/>
            </a:spcBef>
            <a:spcAft>
              <a:spcPct val="15000"/>
            </a:spcAft>
            <a:buChar char="•"/>
          </a:pPr>
          <a:r>
            <a:rPr lang="en-US" sz="1900" kern="1200">
              <a:latin typeface="Trebuchet MS"/>
            </a:rPr>
            <a:t>www</a:t>
          </a:r>
          <a:r>
            <a:rPr lang="en-US" sz="1900" kern="1200"/>
            <a:t>.esu.org/resources/</a:t>
          </a:r>
        </a:p>
      </dsp:txBody>
      <dsp:txXfrm>
        <a:off x="4236134" y="91931"/>
        <a:ext cx="6080150" cy="548103"/>
      </dsp:txXfrm>
    </dsp:sp>
    <dsp:sp modelId="{769D39BD-B82D-4D34-8024-B11335F73741}">
      <dsp:nvSpPr>
        <dsp:cNvPr id="0" name=""/>
        <dsp:cNvSpPr/>
      </dsp:nvSpPr>
      <dsp:spPr>
        <a:xfrm>
          <a:off x="0" y="580"/>
          <a:ext cx="4236134" cy="730804"/>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rtl="0">
            <a:lnSpc>
              <a:spcPct val="90000"/>
            </a:lnSpc>
            <a:spcBef>
              <a:spcPct val="0"/>
            </a:spcBef>
            <a:spcAft>
              <a:spcPct val="35000"/>
            </a:spcAft>
            <a:buNone/>
          </a:pPr>
          <a:r>
            <a:rPr lang="en-GB" sz="2100" kern="1200">
              <a:latin typeface="Trebuchet MS"/>
            </a:rPr>
            <a:t>Visit our website</a:t>
          </a:r>
          <a:endParaRPr lang="en-US" sz="2100" kern="1200"/>
        </a:p>
      </dsp:txBody>
      <dsp:txXfrm>
        <a:off x="35675" y="36255"/>
        <a:ext cx="4164784" cy="659454"/>
      </dsp:txXfrm>
    </dsp:sp>
    <dsp:sp modelId="{FE05ACE1-38F4-466E-8031-9C28B3C4F01C}">
      <dsp:nvSpPr>
        <dsp:cNvPr id="0" name=""/>
        <dsp:cNvSpPr/>
      </dsp:nvSpPr>
      <dsp:spPr>
        <a:xfrm>
          <a:off x="4236134" y="804464"/>
          <a:ext cx="6354201" cy="730804"/>
        </a:xfrm>
        <a:prstGeom prst="rightArrow">
          <a:avLst>
            <a:gd name="adj1" fmla="val 75000"/>
            <a:gd name="adj2" fmla="val 50000"/>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en-US" sz="1900" kern="1200">
              <a:latin typeface="Trebuchet MS"/>
            </a:rPr>
            <a:t>www.esu.evetbrite.co.uk</a:t>
          </a:r>
          <a:endParaRPr lang="en-GB" sz="1900" kern="1200"/>
        </a:p>
      </dsp:txBody>
      <dsp:txXfrm>
        <a:off x="4236134" y="895815"/>
        <a:ext cx="6080150" cy="548103"/>
      </dsp:txXfrm>
    </dsp:sp>
    <dsp:sp modelId="{2A0566FC-F5B9-40EA-A15C-E3C7185DAE53}">
      <dsp:nvSpPr>
        <dsp:cNvPr id="0" name=""/>
        <dsp:cNvSpPr/>
      </dsp:nvSpPr>
      <dsp:spPr>
        <a:xfrm>
          <a:off x="0" y="804464"/>
          <a:ext cx="4236134" cy="730804"/>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rtl="0">
            <a:lnSpc>
              <a:spcPct val="90000"/>
            </a:lnSpc>
            <a:spcBef>
              <a:spcPct val="0"/>
            </a:spcBef>
            <a:spcAft>
              <a:spcPct val="35000"/>
            </a:spcAft>
            <a:buNone/>
          </a:pPr>
          <a:r>
            <a:rPr lang="en-GB" sz="2100" kern="1200">
              <a:latin typeface="Trebuchet MS"/>
            </a:rPr>
            <a:t>Register for our competitions webinar next Wednesday, 4pm</a:t>
          </a:r>
          <a:endParaRPr lang="en-US" sz="2100" kern="1200"/>
        </a:p>
      </dsp:txBody>
      <dsp:txXfrm>
        <a:off x="35675" y="840139"/>
        <a:ext cx="4164784" cy="659454"/>
      </dsp:txXfrm>
    </dsp:sp>
    <dsp:sp modelId="{8CAFAB32-A3B2-4BAA-9328-C3BB84D17804}">
      <dsp:nvSpPr>
        <dsp:cNvPr id="0" name=""/>
        <dsp:cNvSpPr/>
      </dsp:nvSpPr>
      <dsp:spPr>
        <a:xfrm>
          <a:off x="4236134" y="1608349"/>
          <a:ext cx="6354201" cy="730804"/>
        </a:xfrm>
        <a:prstGeom prst="rightArrow">
          <a:avLst>
            <a:gd name="adj1" fmla="val 75000"/>
            <a:gd name="adj2" fmla="val 50000"/>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en-US" sz="1900" kern="1200"/>
            <a:t>mailchi.mp/esu.org/resources</a:t>
          </a:r>
          <a:endParaRPr lang="en-GB" sz="1900" kern="1200"/>
        </a:p>
      </dsp:txBody>
      <dsp:txXfrm>
        <a:off x="4236134" y="1699700"/>
        <a:ext cx="6080150" cy="548103"/>
      </dsp:txXfrm>
    </dsp:sp>
    <dsp:sp modelId="{BBCFE0FD-BA93-4FB8-A068-3B3F027E2E91}">
      <dsp:nvSpPr>
        <dsp:cNvPr id="0" name=""/>
        <dsp:cNvSpPr/>
      </dsp:nvSpPr>
      <dsp:spPr>
        <a:xfrm>
          <a:off x="0" y="1608349"/>
          <a:ext cx="4236134" cy="730804"/>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rtl="0">
            <a:lnSpc>
              <a:spcPct val="90000"/>
            </a:lnSpc>
            <a:spcBef>
              <a:spcPct val="0"/>
            </a:spcBef>
            <a:spcAft>
              <a:spcPct val="35000"/>
            </a:spcAft>
            <a:buNone/>
          </a:pPr>
          <a:r>
            <a:rPr lang="en-GB" sz="2100" kern="1200">
              <a:latin typeface="Trebuchet MS"/>
            </a:rPr>
            <a:t>Join our free resources newsletter</a:t>
          </a:r>
          <a:endParaRPr lang="en-GB" sz="2100" kern="1200"/>
        </a:p>
      </dsp:txBody>
      <dsp:txXfrm>
        <a:off x="35675" y="1644024"/>
        <a:ext cx="4164784" cy="659454"/>
      </dsp:txXfrm>
    </dsp:sp>
    <dsp:sp modelId="{6DD95E60-BFBA-4DFB-B2D7-C70F6BDD2DCF}">
      <dsp:nvSpPr>
        <dsp:cNvPr id="0" name=""/>
        <dsp:cNvSpPr/>
      </dsp:nvSpPr>
      <dsp:spPr>
        <a:xfrm>
          <a:off x="4236134" y="2412233"/>
          <a:ext cx="6354201" cy="730804"/>
        </a:xfrm>
        <a:prstGeom prst="rightArrow">
          <a:avLst>
            <a:gd name="adj1" fmla="val 75000"/>
            <a:gd name="adj2" fmla="val 50000"/>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en-US" sz="1900" kern="1200"/>
            <a:t>www.surveymonkey.co.uk/r/esu2021reg</a:t>
          </a:r>
          <a:endParaRPr lang="en-GB" sz="1900" kern="1200"/>
        </a:p>
      </dsp:txBody>
      <dsp:txXfrm>
        <a:off x="4236134" y="2503584"/>
        <a:ext cx="6080150" cy="548103"/>
      </dsp:txXfrm>
    </dsp:sp>
    <dsp:sp modelId="{FC069961-89A2-443C-A7EA-19EB6E39D82B}">
      <dsp:nvSpPr>
        <dsp:cNvPr id="0" name=""/>
        <dsp:cNvSpPr/>
      </dsp:nvSpPr>
      <dsp:spPr>
        <a:xfrm>
          <a:off x="0" y="2412233"/>
          <a:ext cx="4236134" cy="730804"/>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rtl="0">
            <a:lnSpc>
              <a:spcPct val="90000"/>
            </a:lnSpc>
            <a:spcBef>
              <a:spcPct val="0"/>
            </a:spcBef>
            <a:spcAft>
              <a:spcPct val="35000"/>
            </a:spcAft>
            <a:buNone/>
          </a:pPr>
          <a:r>
            <a:rPr lang="en-GB" sz="2100" kern="1200">
              <a:latin typeface="Trebuchet MS"/>
            </a:rPr>
            <a:t>Enter the competitions</a:t>
          </a:r>
          <a:endParaRPr lang="en-GB" sz="2100" kern="1200"/>
        </a:p>
      </dsp:txBody>
      <dsp:txXfrm>
        <a:off x="35675" y="2447908"/>
        <a:ext cx="4164784" cy="659454"/>
      </dsp:txXfrm>
    </dsp:sp>
    <dsp:sp modelId="{8281007E-4D86-40BB-9EEA-1BD09B3F56D9}">
      <dsp:nvSpPr>
        <dsp:cNvPr id="0" name=""/>
        <dsp:cNvSpPr/>
      </dsp:nvSpPr>
      <dsp:spPr>
        <a:xfrm>
          <a:off x="4236134" y="3216118"/>
          <a:ext cx="6354201" cy="730804"/>
        </a:xfrm>
        <a:prstGeom prst="rightArrow">
          <a:avLst>
            <a:gd name="adj1" fmla="val 75000"/>
            <a:gd name="adj2" fmla="val 50000"/>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en-GB" sz="1900" kern="1200">
              <a:latin typeface="Trebuchet MS"/>
              <a:hlinkClick xmlns:r="http://schemas.openxmlformats.org/officeDocument/2006/relationships" r:id="rId1"/>
            </a:rPr>
            <a:t>Competition@esu.org</a:t>
          </a:r>
          <a:endParaRPr lang="en-GB" sz="1900" kern="1200">
            <a:hlinkClick xmlns:r="http://schemas.openxmlformats.org/officeDocument/2006/relationships" r:id="rId1"/>
          </a:endParaRPr>
        </a:p>
      </dsp:txBody>
      <dsp:txXfrm>
        <a:off x="4236134" y="3307469"/>
        <a:ext cx="6080150" cy="548103"/>
      </dsp:txXfrm>
    </dsp:sp>
    <dsp:sp modelId="{EBF0C43F-7666-42C7-8413-8254C67720A0}">
      <dsp:nvSpPr>
        <dsp:cNvPr id="0" name=""/>
        <dsp:cNvSpPr/>
      </dsp:nvSpPr>
      <dsp:spPr>
        <a:xfrm>
          <a:off x="0" y="3216118"/>
          <a:ext cx="4236134" cy="730804"/>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rtl="0">
            <a:lnSpc>
              <a:spcPct val="90000"/>
            </a:lnSpc>
            <a:spcBef>
              <a:spcPct val="0"/>
            </a:spcBef>
            <a:spcAft>
              <a:spcPct val="35000"/>
            </a:spcAft>
            <a:buNone/>
          </a:pPr>
          <a:r>
            <a:rPr lang="en-GB" sz="2100" kern="1200">
              <a:latin typeface="Trebuchet MS"/>
            </a:rPr>
            <a:t>Talk to us about workshops and </a:t>
          </a:r>
          <a:r>
            <a:rPr lang="en-GB" sz="2100" kern="1200" err="1">
              <a:latin typeface="Trebuchet MS"/>
            </a:rPr>
            <a:t>competitons</a:t>
          </a:r>
          <a:endParaRPr lang="en-GB" sz="2100" kern="1200" err="1"/>
        </a:p>
      </dsp:txBody>
      <dsp:txXfrm>
        <a:off x="35675" y="3251793"/>
        <a:ext cx="4164784" cy="659454"/>
      </dsp:txXfrm>
    </dsp:sp>
    <dsp:sp modelId="{0EA6C1F8-85DC-461E-B405-C974B3F769F7}">
      <dsp:nvSpPr>
        <dsp:cNvPr id="0" name=""/>
        <dsp:cNvSpPr/>
      </dsp:nvSpPr>
      <dsp:spPr>
        <a:xfrm>
          <a:off x="4236134" y="4020002"/>
          <a:ext cx="6354201" cy="730804"/>
        </a:xfrm>
        <a:prstGeom prst="rightArrow">
          <a:avLst>
            <a:gd name="adj1" fmla="val 75000"/>
            <a:gd name="adj2" fmla="val 50000"/>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en-US" sz="1900" kern="1200">
              <a:hlinkClick xmlns:r="http://schemas.openxmlformats.org/officeDocument/2006/relationships" r:id="rId2"/>
            </a:rPr>
            <a:t>www.surveymonkey.co.uk/r/ESUweb</a:t>
          </a:r>
          <a:endParaRPr lang="en-GB" sz="1900" kern="1200"/>
        </a:p>
      </dsp:txBody>
      <dsp:txXfrm>
        <a:off x="4236134" y="4111353"/>
        <a:ext cx="6080150" cy="548103"/>
      </dsp:txXfrm>
    </dsp:sp>
    <dsp:sp modelId="{D4012527-2E26-4E57-BE88-6836AFC4C334}">
      <dsp:nvSpPr>
        <dsp:cNvPr id="0" name=""/>
        <dsp:cNvSpPr/>
      </dsp:nvSpPr>
      <dsp:spPr>
        <a:xfrm>
          <a:off x="0" y="4020002"/>
          <a:ext cx="4236134" cy="730804"/>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rtl="0">
            <a:lnSpc>
              <a:spcPct val="90000"/>
            </a:lnSpc>
            <a:spcBef>
              <a:spcPct val="0"/>
            </a:spcBef>
            <a:spcAft>
              <a:spcPct val="35000"/>
            </a:spcAft>
            <a:buNone/>
          </a:pPr>
          <a:r>
            <a:rPr lang="en-GB" sz="2100" kern="1200"/>
            <a:t>Webinar feedback survey</a:t>
          </a:r>
          <a:endParaRPr lang="en-US" sz="2100" kern="1200"/>
        </a:p>
      </dsp:txBody>
      <dsp:txXfrm>
        <a:off x="35675" y="4055677"/>
        <a:ext cx="4164784" cy="65945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1032CB-47C1-DD43-AABC-0FF627A769F5}" type="datetimeFigureOut">
              <a:rPr lang="en-US" smtClean="0"/>
              <a:t>9/15/2021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34ADE6-2777-FD4D-893C-4673E1AC4955}" type="slidenum">
              <a:rPr lang="en-US" smtClean="0"/>
              <a:t>‹#›</a:t>
            </a:fld>
            <a:endParaRPr lang="en-US"/>
          </a:p>
        </p:txBody>
      </p:sp>
    </p:spTree>
    <p:extLst>
      <p:ext uri="{BB962C8B-B14F-4D97-AF65-F5344CB8AC3E}">
        <p14:creationId xmlns:p14="http://schemas.microsoft.com/office/powerpoint/2010/main" val="935213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234ADE6-2777-FD4D-893C-4673E1AC4955}" type="slidenum">
              <a:rPr lang="en-US" smtClean="0"/>
              <a:t>2</a:t>
            </a:fld>
            <a:endParaRPr lang="en-US"/>
          </a:p>
        </p:txBody>
      </p:sp>
    </p:spTree>
    <p:extLst>
      <p:ext uri="{BB962C8B-B14F-4D97-AF65-F5344CB8AC3E}">
        <p14:creationId xmlns:p14="http://schemas.microsoft.com/office/powerpoint/2010/main" val="17117022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613093"/>
            <a:ext cx="9144000" cy="1300163"/>
          </a:xfrm>
        </p:spPr>
        <p:txBody>
          <a:bodyPr anchor="ctr" anchorCtr="0">
            <a:noAutofit/>
          </a:bodyPr>
          <a:lstStyle>
            <a:lvl1pPr algn="ctr">
              <a:defRPr sz="5400" cap="small" baseline="0">
                <a:solidFill>
                  <a:schemeClr val="tx1"/>
                </a:solidFill>
              </a:defRPr>
            </a:lvl1pPr>
          </a:lstStyle>
          <a:p>
            <a:r>
              <a:rPr lang="en-GB"/>
              <a:t>Click to edit Master title style</a:t>
            </a:r>
            <a:endParaRPr lang="en-US"/>
          </a:p>
        </p:txBody>
      </p:sp>
      <p:sp>
        <p:nvSpPr>
          <p:cNvPr id="3" name="Subtitle 2"/>
          <p:cNvSpPr>
            <a:spLocks noGrp="1"/>
          </p:cNvSpPr>
          <p:nvPr>
            <p:ph type="subTitle" idx="1"/>
          </p:nvPr>
        </p:nvSpPr>
        <p:spPr>
          <a:xfrm>
            <a:off x="1524000" y="3913256"/>
            <a:ext cx="9144000" cy="812800"/>
          </a:xfrm>
        </p:spPr>
        <p:txBody>
          <a:bodyPr anchor="ctr" anchorCtr="0"/>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9293" t="22893" r="24434" b="35584"/>
          <a:stretch/>
        </p:blipFill>
        <p:spPr>
          <a:xfrm>
            <a:off x="7581900" y="4215051"/>
            <a:ext cx="4610100" cy="2611052"/>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77608" y="368300"/>
            <a:ext cx="4036784" cy="1713050"/>
          </a:xfrm>
          <a:prstGeom prst="rect">
            <a:avLst/>
          </a:prstGeom>
        </p:spPr>
      </p:pic>
      <p:sp>
        <p:nvSpPr>
          <p:cNvPr id="10" name="TextBox 9"/>
          <p:cNvSpPr txBox="1"/>
          <p:nvPr userDrawn="1"/>
        </p:nvSpPr>
        <p:spPr>
          <a:xfrm>
            <a:off x="695325" y="5492512"/>
            <a:ext cx="5221288" cy="1213088"/>
          </a:xfrm>
          <a:prstGeom prst="rect">
            <a:avLst/>
          </a:prstGeom>
          <a:noFill/>
        </p:spPr>
        <p:txBody>
          <a:bodyPr wrap="square" rtlCol="0" anchor="b" anchorCtr="0">
            <a:noAutofit/>
          </a:bodyPr>
          <a:lstStyle/>
          <a:p>
            <a:r>
              <a:rPr lang="en-US"/>
              <a:t>Presenter</a:t>
            </a:r>
            <a:r>
              <a:rPr lang="en-US" baseline="0"/>
              <a:t> name, date, venue</a:t>
            </a:r>
            <a:endParaRPr lang="en-US"/>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10556" t="64341" r="39036"/>
          <a:stretch/>
        </p:blipFill>
        <p:spPr>
          <a:xfrm>
            <a:off x="0" y="0"/>
            <a:ext cx="3098120" cy="1981200"/>
          </a:xfrm>
          <a:prstGeom prst="rect">
            <a:avLst/>
          </a:prstGeom>
        </p:spPr>
      </p:pic>
    </p:spTree>
    <p:extLst>
      <p:ext uri="{BB962C8B-B14F-4D97-AF65-F5344CB8AC3E}">
        <p14:creationId xmlns:p14="http://schemas.microsoft.com/office/powerpoint/2010/main" val="1606751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5025C2D-C748-414F-93AF-5380B47233E7}" type="datetimeFigureOut">
              <a:rPr lang="en-US" smtClean="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93286-6AC6-4772-AC2E-CA427F673C96}" type="slidenum">
              <a:rPr lang="en-US" smtClean="0"/>
              <a:t>‹#›</a:t>
            </a:fld>
            <a:endParaRPr lang="en-US"/>
          </a:p>
        </p:txBody>
      </p:sp>
    </p:spTree>
    <p:extLst>
      <p:ext uri="{BB962C8B-B14F-4D97-AF65-F5344CB8AC3E}">
        <p14:creationId xmlns:p14="http://schemas.microsoft.com/office/powerpoint/2010/main" val="3221986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05025C2D-C748-414F-93AF-5380B47233E7}" type="datetimeFigureOut">
              <a:rPr lang="en-US" smtClean="0"/>
              <a:t>9/15/2021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193286-6AC6-4772-AC2E-CA427F673C96}" type="slidenum">
              <a:rPr lang="en-US" smtClean="0"/>
              <a:t>‹#›</a:t>
            </a:fld>
            <a:endParaRPr lang="en-US"/>
          </a:p>
        </p:txBody>
      </p:sp>
    </p:spTree>
    <p:extLst>
      <p:ext uri="{BB962C8B-B14F-4D97-AF65-F5344CB8AC3E}">
        <p14:creationId xmlns:p14="http://schemas.microsoft.com/office/powerpoint/2010/main" val="3378217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01999" y="1905000"/>
            <a:ext cx="8194676" cy="4295775"/>
          </a:xfrm>
          <a:noFill/>
        </p:spPr>
        <p:txBody>
          <a:bodyPr anchor="t" anchorCtr="0">
            <a:normAutofit/>
          </a:bodyPr>
          <a:lstStyle>
            <a:lvl1pPr>
              <a:defRPr sz="4800" cap="small" baseline="0">
                <a:solidFill>
                  <a:schemeClr val="bg1"/>
                </a:solidFill>
              </a:defRPr>
            </a:lvl1pPr>
          </a:lstStyle>
          <a:p>
            <a:r>
              <a:rPr lang="en-US"/>
              <a:t>Click to edit Section Title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5193286-6AC6-4772-AC2E-CA427F673C96}" type="slidenum">
              <a:rPr lang="en-US" smtClean="0"/>
              <a:pPr/>
              <a:t>‹#›</a:t>
            </a:fld>
            <a:endParaRPr lang="en-US"/>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0556" t="64341" r="39036"/>
          <a:stretch/>
        </p:blipFill>
        <p:spPr>
          <a:xfrm>
            <a:off x="0" y="0"/>
            <a:ext cx="4954774" cy="3168502"/>
          </a:xfrm>
          <a:prstGeom prst="rect">
            <a:avLst/>
          </a:prstGeom>
        </p:spPr>
      </p:pic>
    </p:spTree>
    <p:extLst>
      <p:ext uri="{BB962C8B-B14F-4D97-AF65-F5344CB8AC3E}">
        <p14:creationId xmlns:p14="http://schemas.microsoft.com/office/powerpoint/2010/main" val="4250605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95325" y="1449387"/>
            <a:ext cx="5221288" cy="47275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275387" y="1449387"/>
            <a:ext cx="5221287" cy="47275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05025C2D-C748-414F-93AF-5380B47233E7}" type="datetimeFigureOut">
              <a:rPr lang="en-US" smtClean="0"/>
              <a:t>9/15/2021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93286-6AC6-4772-AC2E-CA427F673C96}" type="slidenum">
              <a:rPr lang="en-US" smtClean="0"/>
              <a:t>‹#›</a:t>
            </a:fld>
            <a:endParaRPr lang="en-US"/>
          </a:p>
        </p:txBody>
      </p:sp>
    </p:spTree>
    <p:extLst>
      <p:ext uri="{BB962C8B-B14F-4D97-AF65-F5344CB8AC3E}">
        <p14:creationId xmlns:p14="http://schemas.microsoft.com/office/powerpoint/2010/main" val="667665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95325" y="1449388"/>
            <a:ext cx="3420000" cy="47513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quarter" idx="2"/>
          </p:nvPr>
        </p:nvSpPr>
        <p:spPr>
          <a:xfrm>
            <a:off x="8076675" y="1449387"/>
            <a:ext cx="3420000" cy="47513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4"/>
          <p:cNvSpPr>
            <a:spLocks noGrp="1"/>
          </p:cNvSpPr>
          <p:nvPr>
            <p:ph sz="quarter" idx="3"/>
          </p:nvPr>
        </p:nvSpPr>
        <p:spPr>
          <a:xfrm>
            <a:off x="4386000" y="1449388"/>
            <a:ext cx="3420000" cy="47513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Date Placeholder 5"/>
          <p:cNvSpPr>
            <a:spLocks noGrp="1"/>
          </p:cNvSpPr>
          <p:nvPr>
            <p:ph type="dt" sz="half" idx="10"/>
          </p:nvPr>
        </p:nvSpPr>
        <p:spPr/>
        <p:txBody>
          <a:bodyPr/>
          <a:lstStyle/>
          <a:p>
            <a:fld id="{05025C2D-C748-414F-93AF-5380B47233E7}" type="datetimeFigureOut">
              <a:rPr lang="en-US" smtClean="0"/>
              <a:pPr/>
              <a:t>9/15/2021</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65193286-6AC6-4772-AC2E-CA427F673C96}" type="slidenum">
              <a:rPr lang="en-US" smtClean="0"/>
              <a:pPr/>
              <a:t>‹#›</a:t>
            </a:fld>
            <a:endParaRPr lang="en-US"/>
          </a:p>
        </p:txBody>
      </p:sp>
    </p:spTree>
    <p:extLst>
      <p:ext uri="{BB962C8B-B14F-4D97-AF65-F5344CB8AC3E}">
        <p14:creationId xmlns:p14="http://schemas.microsoft.com/office/powerpoint/2010/main" val="4226691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p:txBody>
          <a:bodyPr/>
          <a:lstStyle/>
          <a:p>
            <a:r>
              <a:rPr lang="en-GB"/>
              <a:t>Click to edit Master title style</a:t>
            </a:r>
            <a:endParaRPr lang="en-US"/>
          </a:p>
        </p:txBody>
      </p:sp>
      <p:sp>
        <p:nvSpPr>
          <p:cNvPr id="3" name="Content Placeholder 2"/>
          <p:cNvSpPr>
            <a:spLocks noGrp="1"/>
          </p:cNvSpPr>
          <p:nvPr>
            <p:ph sz="quarter" idx="1"/>
          </p:nvPr>
        </p:nvSpPr>
        <p:spPr>
          <a:xfrm>
            <a:off x="695324" y="1449387"/>
            <a:ext cx="2520000" cy="47513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quarter" idx="2"/>
          </p:nvPr>
        </p:nvSpPr>
        <p:spPr>
          <a:xfrm>
            <a:off x="3460113" y="1449387"/>
            <a:ext cx="2520000" cy="47513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4"/>
          <p:cNvSpPr>
            <a:spLocks noGrp="1"/>
          </p:cNvSpPr>
          <p:nvPr>
            <p:ph sz="quarter" idx="3"/>
          </p:nvPr>
        </p:nvSpPr>
        <p:spPr>
          <a:xfrm>
            <a:off x="6211889" y="1449388"/>
            <a:ext cx="2520000" cy="475138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Content Placeholder 5"/>
          <p:cNvSpPr>
            <a:spLocks noGrp="1"/>
          </p:cNvSpPr>
          <p:nvPr>
            <p:ph sz="quarter" idx="4"/>
          </p:nvPr>
        </p:nvSpPr>
        <p:spPr>
          <a:xfrm>
            <a:off x="8976678" y="1449388"/>
            <a:ext cx="2520000" cy="475138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05025C2D-C748-414F-93AF-5380B47233E7}" type="datetimeFigureOut">
              <a:rPr lang="en-US" smtClean="0"/>
              <a:pPr/>
              <a:t>9/15/2021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193286-6AC6-4772-AC2E-CA427F673C96}" type="slidenum">
              <a:rPr lang="en-US" smtClean="0"/>
              <a:pPr/>
              <a:t>‹#›</a:t>
            </a:fld>
            <a:endParaRPr lang="en-US"/>
          </a:p>
        </p:txBody>
      </p:sp>
    </p:spTree>
    <p:extLst>
      <p:ext uri="{BB962C8B-B14F-4D97-AF65-F5344CB8AC3E}">
        <p14:creationId xmlns:p14="http://schemas.microsoft.com/office/powerpoint/2010/main" val="1048189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7812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ack Cover">
    <p:spTree>
      <p:nvGrpSpPr>
        <p:cNvPr id="1" name=""/>
        <p:cNvGrpSpPr/>
        <p:nvPr/>
      </p:nvGrpSpPr>
      <p:grpSpPr>
        <a:xfrm>
          <a:off x="0" y="0"/>
          <a:ext cx="0" cy="0"/>
          <a:chOff x="0" y="0"/>
          <a:chExt cx="0" cy="0"/>
        </a:xfrm>
      </p:grpSpPr>
      <p:sp>
        <p:nvSpPr>
          <p:cNvPr id="6" name="TextBox 5"/>
          <p:cNvSpPr txBox="1"/>
          <p:nvPr userDrawn="1"/>
        </p:nvSpPr>
        <p:spPr>
          <a:xfrm>
            <a:off x="695325" y="6189415"/>
            <a:ext cx="6264275" cy="461665"/>
          </a:xfrm>
          <a:prstGeom prst="rect">
            <a:avLst/>
          </a:prstGeom>
          <a:noFill/>
        </p:spPr>
        <p:txBody>
          <a:bodyPr wrap="square" lIns="0" tIns="0" rIns="0" bIns="0" rtlCol="0" anchor="b" anchorCtr="0">
            <a:spAutoFit/>
          </a:bodyPr>
          <a:lstStyle/>
          <a:p>
            <a:r>
              <a:rPr lang="en-US" sz="1000"/>
              <a:t>The English-Speaking</a:t>
            </a:r>
            <a:r>
              <a:rPr lang="en-US" sz="1000" baseline="0"/>
              <a:t> Union is a registered charity, number 273136</a:t>
            </a:r>
          </a:p>
          <a:p>
            <a:r>
              <a:rPr lang="en-US" sz="1000" baseline="0"/>
              <a:t>Dartmouth House, 37 Charles Street, London W1J 5ED</a:t>
            </a:r>
          </a:p>
          <a:p>
            <a:r>
              <a:rPr lang="en-US" sz="1000" baseline="0"/>
              <a:t>020 7529 1550</a:t>
            </a:r>
            <a:endParaRPr lang="en-US" sz="1000"/>
          </a:p>
        </p:txBody>
      </p:sp>
      <p:sp>
        <p:nvSpPr>
          <p:cNvPr id="7" name="TextBox 6"/>
          <p:cNvSpPr txBox="1"/>
          <p:nvPr userDrawn="1"/>
        </p:nvSpPr>
        <p:spPr>
          <a:xfrm>
            <a:off x="5232400" y="6459379"/>
            <a:ext cx="6264275" cy="215444"/>
          </a:xfrm>
          <a:prstGeom prst="rect">
            <a:avLst/>
          </a:prstGeom>
          <a:noFill/>
        </p:spPr>
        <p:txBody>
          <a:bodyPr wrap="square" lIns="0" tIns="0" rIns="0" bIns="0" rtlCol="0" anchor="b" anchorCtr="0">
            <a:spAutoFit/>
          </a:bodyPr>
          <a:lstStyle/>
          <a:p>
            <a:pPr algn="r"/>
            <a:r>
              <a:rPr lang="en-US" sz="1400"/>
              <a:t>© 2021 English-Speaking</a:t>
            </a:r>
            <a:r>
              <a:rPr lang="en-US" sz="1400" baseline="0"/>
              <a:t> Union</a:t>
            </a:r>
            <a:endParaRPr lang="en-US" sz="140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75299" y="1449388"/>
            <a:ext cx="5041402" cy="2520701"/>
          </a:xfrm>
          <a:prstGeom prst="rect">
            <a:avLst/>
          </a:prstGeom>
        </p:spPr>
      </p:pic>
    </p:spTree>
    <p:extLst>
      <p:ext uri="{BB962C8B-B14F-4D97-AF65-F5344CB8AC3E}">
        <p14:creationId xmlns:p14="http://schemas.microsoft.com/office/powerpoint/2010/main" val="2509217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5325" y="368300"/>
            <a:ext cx="8947439" cy="936626"/>
          </a:xfrm>
          <a:prstGeom prst="rect">
            <a:avLst/>
          </a:prstGeom>
          <a:ln>
            <a:noFill/>
          </a:ln>
        </p:spPr>
        <p:txBody>
          <a:bodyPr vert="horz" lIns="0" tIns="72000" rIns="0" bIns="0" rtlCol="0" anchor="t" anchorCtr="0">
            <a:normAutofit/>
          </a:bodyPr>
          <a:lstStyle/>
          <a:p>
            <a:r>
              <a:rPr lang="en-GB"/>
              <a:t>Click to edit Master title style</a:t>
            </a:r>
            <a:endParaRPr lang="en-US"/>
          </a:p>
        </p:txBody>
      </p:sp>
      <p:sp>
        <p:nvSpPr>
          <p:cNvPr id="3" name="Text Placeholder 2"/>
          <p:cNvSpPr>
            <a:spLocks noGrp="1"/>
          </p:cNvSpPr>
          <p:nvPr>
            <p:ph type="body" idx="1"/>
          </p:nvPr>
        </p:nvSpPr>
        <p:spPr>
          <a:xfrm>
            <a:off x="695325" y="1449388"/>
            <a:ext cx="10801350" cy="475138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95325" y="6270625"/>
            <a:ext cx="1359106" cy="365125"/>
          </a:xfrm>
          <a:prstGeom prst="rect">
            <a:avLst/>
          </a:prstGeom>
        </p:spPr>
        <p:txBody>
          <a:bodyPr vert="horz" lIns="91440" tIns="45720" rIns="91440" bIns="45720" rtlCol="0" anchor="ctr"/>
          <a:lstStyle>
            <a:lvl1pPr algn="l">
              <a:defRPr sz="1000">
                <a:solidFill>
                  <a:schemeClr val="tx2"/>
                </a:solidFill>
              </a:defRPr>
            </a:lvl1pPr>
          </a:lstStyle>
          <a:p>
            <a:fld id="{05025C2D-C748-414F-93AF-5380B47233E7}" type="datetimeFigureOut">
              <a:rPr lang="en-US" smtClean="0"/>
              <a:pPr/>
              <a:t>9/15/2021</a:t>
            </a:fld>
            <a:endParaRPr lang="en-US"/>
          </a:p>
        </p:txBody>
      </p:sp>
      <p:sp>
        <p:nvSpPr>
          <p:cNvPr id="5" name="Footer Placeholder 4"/>
          <p:cNvSpPr>
            <a:spLocks noGrp="1"/>
          </p:cNvSpPr>
          <p:nvPr>
            <p:ph type="ftr" sz="quarter" idx="3"/>
          </p:nvPr>
        </p:nvSpPr>
        <p:spPr>
          <a:xfrm>
            <a:off x="6096000" y="6270625"/>
            <a:ext cx="4114800"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10725366" y="6270625"/>
            <a:ext cx="771309" cy="365125"/>
          </a:xfrm>
          <a:prstGeom prst="rect">
            <a:avLst/>
          </a:prstGeom>
        </p:spPr>
        <p:txBody>
          <a:bodyPr vert="horz" lIns="91440" tIns="45720" rIns="0" bIns="45720" rtlCol="0" anchor="ctr"/>
          <a:lstStyle>
            <a:lvl1pPr algn="r">
              <a:defRPr sz="1000" b="1">
                <a:solidFill>
                  <a:schemeClr val="tx2"/>
                </a:solidFill>
              </a:defRPr>
            </a:lvl1pPr>
          </a:lstStyle>
          <a:p>
            <a:fld id="{65193286-6AC6-4772-AC2E-CA427F673C96}" type="slidenum">
              <a:rPr lang="en-US" smtClean="0"/>
              <a:pPr/>
              <a:t>‹#›</a:t>
            </a:fld>
            <a:endParaRPr lang="en-US"/>
          </a:p>
        </p:txBody>
      </p:sp>
      <p:pic>
        <p:nvPicPr>
          <p:cNvPr id="7" name="Picture 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111252" y="368300"/>
            <a:ext cx="1385423" cy="512970"/>
          </a:xfrm>
          <a:prstGeom prst="rect">
            <a:avLst/>
          </a:prstGeom>
        </p:spPr>
      </p:pic>
      <p:sp>
        <p:nvSpPr>
          <p:cNvPr id="8" name="Rectangle 7"/>
          <p:cNvSpPr/>
          <p:nvPr userDrawn="1"/>
        </p:nvSpPr>
        <p:spPr>
          <a:xfrm>
            <a:off x="0" y="6705600"/>
            <a:ext cx="12192000" cy="152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5423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1" r:id="rId4"/>
    <p:sldLayoutId id="2147483652" r:id="rId5"/>
    <p:sldLayoutId id="2147483658" r:id="rId6"/>
    <p:sldLayoutId id="2147483657" r:id="rId7"/>
    <p:sldLayoutId id="2147483655" r:id="rId8"/>
    <p:sldLayoutId id="2147483656" r:id="rId9"/>
  </p:sldLayoutIdLst>
  <p:txStyles>
    <p:title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270000" indent="-270000" algn="l" defTabSz="914400" rtl="0" eaLnBrk="1" latinLnBrk="0" hangingPunct="1">
        <a:lnSpc>
          <a:spcPct val="100000"/>
        </a:lnSpc>
        <a:spcBef>
          <a:spcPts val="1000"/>
        </a:spcBef>
        <a:buClrTx/>
        <a:buSzPct val="100000"/>
        <a:buFont typeface="Trebuchet MS" panose="020B0603020202020204" pitchFamily="34" charset="0"/>
        <a:buChar char="•"/>
        <a:defRPr sz="2400" kern="1200">
          <a:solidFill>
            <a:schemeClr val="tx1"/>
          </a:solidFill>
          <a:latin typeface="+mn-lt"/>
          <a:ea typeface="+mn-ea"/>
          <a:cs typeface="+mn-cs"/>
        </a:defRPr>
      </a:lvl1pPr>
      <a:lvl2pPr marL="540000" indent="-270000" algn="l" defTabSz="914400" rtl="0" eaLnBrk="1" latinLnBrk="0" hangingPunct="1">
        <a:lnSpc>
          <a:spcPct val="100000"/>
        </a:lnSpc>
        <a:spcBef>
          <a:spcPts val="500"/>
        </a:spcBef>
        <a:buFont typeface="Trebuchet MS" panose="020B0603020202020204" pitchFamily="34" charset="0"/>
        <a:buChar char="—"/>
        <a:defRPr sz="2000" kern="1200">
          <a:solidFill>
            <a:schemeClr val="tx1"/>
          </a:solidFill>
          <a:latin typeface="+mn-lt"/>
          <a:ea typeface="+mn-ea"/>
          <a:cs typeface="+mn-cs"/>
        </a:defRPr>
      </a:lvl2pPr>
      <a:lvl3pPr marL="810000" indent="-2700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080000" indent="-270000" algn="l" defTabSz="914400" rtl="0" eaLnBrk="1" latinLnBrk="0" hangingPunct="1">
        <a:lnSpc>
          <a:spcPct val="100000"/>
        </a:lnSpc>
        <a:spcBef>
          <a:spcPts val="500"/>
        </a:spcBef>
        <a:buFont typeface="Trebuchet MS" panose="020B0603020202020204" pitchFamily="34" charset="0"/>
        <a:buChar char="–"/>
        <a:defRPr sz="1800" kern="1200">
          <a:solidFill>
            <a:schemeClr val="tx1"/>
          </a:solidFill>
          <a:latin typeface="+mn-lt"/>
          <a:ea typeface="+mn-ea"/>
          <a:cs typeface="+mn-cs"/>
        </a:defRPr>
      </a:lvl4pPr>
      <a:lvl5pPr marL="1350000" indent="-2700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38" userDrawn="1">
          <p15:clr>
            <a:srgbClr val="F26B43"/>
          </p15:clr>
        </p15:guide>
        <p15:guide id="4" pos="7242" userDrawn="1">
          <p15:clr>
            <a:srgbClr val="F26B43"/>
          </p15:clr>
        </p15:guide>
        <p15:guide id="5" orient="horz" pos="232" userDrawn="1">
          <p15:clr>
            <a:srgbClr val="F26B43"/>
          </p15:clr>
        </p15:guide>
        <p15:guide id="6" orient="horz" pos="822" userDrawn="1">
          <p15:clr>
            <a:srgbClr val="F26B43"/>
          </p15:clr>
        </p15:guide>
        <p15:guide id="7" orient="horz" pos="3906" userDrawn="1">
          <p15:clr>
            <a:srgbClr val="F26B43"/>
          </p15:clr>
        </p15:guide>
        <p15:guide id="8" orient="horz" pos="913" userDrawn="1">
          <p15:clr>
            <a:srgbClr val="F26B43"/>
          </p15:clr>
        </p15:guide>
        <p15:guide id="9" orient="horz" pos="4224" userDrawn="1">
          <p15:clr>
            <a:srgbClr val="F26B43"/>
          </p15:clr>
        </p15:guide>
        <p15:guide id="10" pos="3727" userDrawn="1">
          <p15:clr>
            <a:srgbClr val="F26B43"/>
          </p15:clr>
        </p15:guide>
        <p15:guide id="11" pos="395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0.png"/><Relationship Id="rId3" Type="http://schemas.openxmlformats.org/officeDocument/2006/relationships/diagramLayout" Target="../diagrams/layout2.xml"/><Relationship Id="rId7" Type="http://schemas.openxmlformats.org/officeDocument/2006/relationships/image" Target="../media/image7.png"/><Relationship Id="rId12" Type="http://schemas.microsoft.com/office/2007/relationships/hdphoto" Target="../media/hdphoto3.wdp"/><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11" Type="http://schemas.openxmlformats.org/officeDocument/2006/relationships/image" Target="../media/image9.png"/><Relationship Id="rId5" Type="http://schemas.openxmlformats.org/officeDocument/2006/relationships/diagramColors" Target="../diagrams/colors2.xml"/><Relationship Id="rId10" Type="http://schemas.microsoft.com/office/2007/relationships/hdphoto" Target="../media/hdphoto2.wdp"/><Relationship Id="rId4" Type="http://schemas.openxmlformats.org/officeDocument/2006/relationships/diagramQuickStyle" Target="../diagrams/quickStyle2.xml"/><Relationship Id="rId9" Type="http://schemas.openxmlformats.org/officeDocument/2006/relationships/image" Target="../media/image8.png"/><Relationship Id="rId14" Type="http://schemas.microsoft.com/office/2007/relationships/hdphoto" Target="../media/hdphoto4.wdp"/></Relationships>
</file>

<file path=ppt/slides/_rels/slide5.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14.png"/><Relationship Id="rId3" Type="http://schemas.openxmlformats.org/officeDocument/2006/relationships/diagramLayout" Target="../diagrams/layout3.xml"/><Relationship Id="rId7" Type="http://schemas.openxmlformats.org/officeDocument/2006/relationships/image" Target="../media/image11.png"/><Relationship Id="rId12" Type="http://schemas.microsoft.com/office/2007/relationships/hdphoto" Target="../media/hdphoto7.wdp"/><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11" Type="http://schemas.openxmlformats.org/officeDocument/2006/relationships/image" Target="../media/image13.png"/><Relationship Id="rId5" Type="http://schemas.openxmlformats.org/officeDocument/2006/relationships/diagramColors" Target="../diagrams/colors3.xml"/><Relationship Id="rId10" Type="http://schemas.microsoft.com/office/2007/relationships/hdphoto" Target="../media/hdphoto6.wdp"/><Relationship Id="rId4" Type="http://schemas.openxmlformats.org/officeDocument/2006/relationships/diagramQuickStyle" Target="../diagrams/quickStyle3.xml"/><Relationship Id="rId9" Type="http://schemas.openxmlformats.org/officeDocument/2006/relationships/image" Target="../media/image12.png"/><Relationship Id="rId14" Type="http://schemas.microsoft.com/office/2007/relationships/hdphoto" Target="../media/hdphoto8.wdp"/></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video" Target="https://www.youtube.com/embed/yH6gHC4QSqI?feature=oembed"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7739" y="3043789"/>
            <a:ext cx="9144000" cy="1300163"/>
          </a:xfrm>
        </p:spPr>
        <p:txBody>
          <a:bodyPr/>
          <a:lstStyle/>
          <a:p>
            <a:r>
              <a:rPr lang="en-US"/>
              <a:t>Building your secondary school oracy culture with the </a:t>
            </a:r>
            <a:r>
              <a:rPr lang="en-US" b="0"/>
              <a:t>ESU</a:t>
            </a:r>
          </a:p>
        </p:txBody>
      </p:sp>
      <p:sp>
        <p:nvSpPr>
          <p:cNvPr id="5" name="TextBox 4">
            <a:extLst>
              <a:ext uri="{FF2B5EF4-FFF2-40B4-BE49-F238E27FC236}">
                <a16:creationId xmlns:a16="http://schemas.microsoft.com/office/drawing/2014/main" id="{7D82EEEC-57ED-AC42-B1C8-014470AABF02}"/>
              </a:ext>
            </a:extLst>
          </p:cNvPr>
          <p:cNvSpPr txBox="1"/>
          <p:nvPr/>
        </p:nvSpPr>
        <p:spPr>
          <a:xfrm>
            <a:off x="224713" y="6316038"/>
            <a:ext cx="6053965" cy="369332"/>
          </a:xfrm>
          <a:prstGeom prst="rect">
            <a:avLst/>
          </a:prstGeom>
          <a:solidFill>
            <a:srgbClr val="30B8C5"/>
          </a:solidFill>
        </p:spPr>
        <p:txBody>
          <a:bodyPr wrap="none" rtlCol="0">
            <a:spAutoFit/>
          </a:bodyPr>
          <a:lstStyle/>
          <a:p>
            <a:r>
              <a:rPr lang="en-US"/>
              <a:t>M. Christmas and A. Khan Sullivan, 15/09/2021, Webinar</a:t>
            </a:r>
          </a:p>
        </p:txBody>
      </p:sp>
    </p:spTree>
    <p:extLst>
      <p:ext uri="{BB962C8B-B14F-4D97-AF65-F5344CB8AC3E}">
        <p14:creationId xmlns:p14="http://schemas.microsoft.com/office/powerpoint/2010/main" val="235079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9D343-9298-42FC-B021-591A694CC9E4}"/>
              </a:ext>
            </a:extLst>
          </p:cNvPr>
          <p:cNvSpPr>
            <a:spLocks noGrp="1"/>
          </p:cNvSpPr>
          <p:nvPr>
            <p:ph type="title"/>
          </p:nvPr>
        </p:nvSpPr>
        <p:spPr/>
        <p:txBody>
          <a:bodyPr/>
          <a:lstStyle/>
          <a:p>
            <a:r>
              <a:rPr lang="en-GB"/>
              <a:t>Our National Competitions</a:t>
            </a:r>
          </a:p>
        </p:txBody>
      </p:sp>
      <p:sp>
        <p:nvSpPr>
          <p:cNvPr id="3" name="Content Placeholder 2">
            <a:extLst>
              <a:ext uri="{FF2B5EF4-FFF2-40B4-BE49-F238E27FC236}">
                <a16:creationId xmlns:a16="http://schemas.microsoft.com/office/drawing/2014/main" id="{D73666EC-12E8-436D-A24A-0DE495E9E076}"/>
              </a:ext>
            </a:extLst>
          </p:cNvPr>
          <p:cNvSpPr>
            <a:spLocks noGrp="1"/>
          </p:cNvSpPr>
          <p:nvPr>
            <p:ph sz="half" idx="1"/>
          </p:nvPr>
        </p:nvSpPr>
        <p:spPr>
          <a:xfrm>
            <a:off x="695325" y="1305823"/>
            <a:ext cx="3420000" cy="4894952"/>
          </a:xfrm>
          <a:solidFill>
            <a:srgbClr val="30B8C5"/>
          </a:solidFill>
          <a:ln w="57150">
            <a:solidFill>
              <a:srgbClr val="153F8F"/>
            </a:solidFill>
          </a:ln>
        </p:spPr>
        <p:txBody>
          <a:bodyPr vert="horz" lIns="91440" tIns="45720" rIns="91440" bIns="45720" rtlCol="0" anchor="t">
            <a:normAutofit fontScale="92500" lnSpcReduction="20000"/>
          </a:bodyPr>
          <a:lstStyle/>
          <a:p>
            <a:pPr marL="0" indent="0">
              <a:buNone/>
            </a:pPr>
            <a:r>
              <a:rPr lang="en-GB" b="1">
                <a:solidFill>
                  <a:srgbClr val="FFFFFF"/>
                </a:solidFill>
              </a:rPr>
              <a:t>Schools' Mace debating competition</a:t>
            </a:r>
          </a:p>
          <a:p>
            <a:pPr marL="269875" indent="-269875"/>
            <a:endParaRPr lang="en-GB">
              <a:solidFill>
                <a:srgbClr val="FFFFFF"/>
              </a:solidFill>
            </a:endParaRPr>
          </a:p>
          <a:p>
            <a:pPr marL="269875" indent="-269875"/>
            <a:r>
              <a:rPr lang="en-GB">
                <a:solidFill>
                  <a:srgbClr val="FFFFFF"/>
                </a:solidFill>
                <a:ea typeface="+mn-lt"/>
                <a:cs typeface="+mn-lt"/>
              </a:rPr>
              <a:t>Oldest and largest debating competition for schools in England</a:t>
            </a:r>
          </a:p>
          <a:p>
            <a:pPr marL="269875" indent="-269875"/>
            <a:r>
              <a:rPr lang="en-GB">
                <a:solidFill>
                  <a:srgbClr val="FFFFFF"/>
                </a:solidFill>
                <a:ea typeface="+mn-lt"/>
                <a:cs typeface="+mn-lt"/>
              </a:rPr>
              <a:t>Years 7-13</a:t>
            </a:r>
          </a:p>
          <a:p>
            <a:pPr marL="269875" indent="-269875"/>
            <a:r>
              <a:rPr lang="en-GB">
                <a:solidFill>
                  <a:srgbClr val="FFFFFF"/>
                </a:solidFill>
                <a:ea typeface="+mn-lt"/>
                <a:cs typeface="+mn-lt"/>
              </a:rPr>
              <a:t>£45 per team (one team per school); subsidies available</a:t>
            </a:r>
          </a:p>
          <a:p>
            <a:pPr marL="269875" indent="-269875"/>
            <a:r>
              <a:rPr lang="en-GB">
                <a:solidFill>
                  <a:srgbClr val="FFFFFF"/>
                </a:solidFill>
                <a:ea typeface="+mn-lt"/>
                <a:cs typeface="+mn-lt"/>
              </a:rPr>
              <a:t>Heats begin in November, with the grand final in late March</a:t>
            </a:r>
            <a:endParaRPr lang="en-GB">
              <a:solidFill>
                <a:srgbClr val="FFFFFF"/>
              </a:solidFill>
            </a:endParaRPr>
          </a:p>
        </p:txBody>
      </p:sp>
      <p:sp>
        <p:nvSpPr>
          <p:cNvPr id="4" name="Content Placeholder 3">
            <a:extLst>
              <a:ext uri="{FF2B5EF4-FFF2-40B4-BE49-F238E27FC236}">
                <a16:creationId xmlns:a16="http://schemas.microsoft.com/office/drawing/2014/main" id="{67A0B262-FD3B-42C4-AE6B-77B0150D8813}"/>
              </a:ext>
            </a:extLst>
          </p:cNvPr>
          <p:cNvSpPr>
            <a:spLocks noGrp="1"/>
          </p:cNvSpPr>
          <p:nvPr>
            <p:ph sz="quarter" idx="2"/>
          </p:nvPr>
        </p:nvSpPr>
        <p:spPr>
          <a:xfrm>
            <a:off x="8076675" y="1305822"/>
            <a:ext cx="3420000" cy="4894952"/>
          </a:xfrm>
          <a:solidFill>
            <a:srgbClr val="30B8C5"/>
          </a:solidFill>
          <a:ln w="57150">
            <a:solidFill>
              <a:srgbClr val="153F8F"/>
            </a:solidFill>
          </a:ln>
        </p:spPr>
        <p:txBody>
          <a:bodyPr vert="horz" lIns="91440" tIns="45720" rIns="91440" bIns="45720" rtlCol="0" anchor="t">
            <a:normAutofit fontScale="77500" lnSpcReduction="20000"/>
          </a:bodyPr>
          <a:lstStyle/>
          <a:p>
            <a:pPr marL="0" indent="0">
              <a:buNone/>
            </a:pPr>
            <a:r>
              <a:rPr lang="en-GB" b="1">
                <a:solidFill>
                  <a:srgbClr val="FFFFFF"/>
                </a:solidFill>
              </a:rPr>
              <a:t>Performing Shakespeare competition</a:t>
            </a:r>
          </a:p>
          <a:p>
            <a:pPr marL="0" indent="0">
              <a:buNone/>
            </a:pPr>
            <a:endParaRPr lang="en-GB">
              <a:solidFill>
                <a:srgbClr val="FFFFFF"/>
              </a:solidFill>
            </a:endParaRPr>
          </a:p>
          <a:p>
            <a:pPr marL="269875" indent="-269875">
              <a:buFont typeface="Trebuchet MS"/>
              <a:buChar char="•"/>
            </a:pPr>
            <a:r>
              <a:rPr lang="en-GB">
                <a:solidFill>
                  <a:srgbClr val="FFFFFF"/>
                </a:solidFill>
                <a:ea typeface="+mn-lt"/>
                <a:cs typeface="+mn-lt"/>
              </a:rPr>
              <a:t>Inclusive, accessible competition allowing students in England and Wales to perform Shakespeare</a:t>
            </a:r>
          </a:p>
          <a:p>
            <a:pPr marL="269875" indent="-269875">
              <a:buFont typeface="Trebuchet MS"/>
              <a:buChar char="•"/>
            </a:pPr>
            <a:r>
              <a:rPr lang="en-GB">
                <a:solidFill>
                  <a:srgbClr val="FFFFFF"/>
                </a:solidFill>
                <a:ea typeface="+mn-lt"/>
                <a:cs typeface="+mn-lt"/>
              </a:rPr>
              <a:t>Practise oracy and drama skills. Supports KS3 NC English</a:t>
            </a:r>
          </a:p>
          <a:p>
            <a:pPr marL="269875" indent="-269875">
              <a:buFont typeface="Trebuchet MS"/>
              <a:buChar char="•"/>
            </a:pPr>
            <a:r>
              <a:rPr lang="en-GB">
                <a:solidFill>
                  <a:srgbClr val="FFFFFF"/>
                </a:solidFill>
                <a:ea typeface="+mn-lt"/>
                <a:cs typeface="+mn-lt"/>
              </a:rPr>
              <a:t>Years 7, 8 and 9</a:t>
            </a:r>
          </a:p>
          <a:p>
            <a:pPr marL="269875" indent="-269875">
              <a:buFont typeface="Trebuchet MS"/>
              <a:buChar char="•"/>
            </a:pPr>
            <a:r>
              <a:rPr lang="en-GB">
                <a:solidFill>
                  <a:srgbClr val="FFFFFF"/>
                </a:solidFill>
                <a:ea typeface="+mn-lt"/>
                <a:cs typeface="+mn-lt"/>
              </a:rPr>
              <a:t>£45 per school; subsidies available</a:t>
            </a:r>
          </a:p>
          <a:p>
            <a:pPr marL="269875" indent="-269875">
              <a:buFont typeface="Trebuchet MS"/>
              <a:buChar char="•"/>
            </a:pPr>
            <a:r>
              <a:rPr lang="en-GB">
                <a:solidFill>
                  <a:srgbClr val="FFFFFF"/>
                </a:solidFill>
                <a:ea typeface="+mn-lt"/>
                <a:cs typeface="+mn-lt"/>
              </a:rPr>
              <a:t>Heats begin in January and February, with the grand final in June</a:t>
            </a:r>
          </a:p>
        </p:txBody>
      </p:sp>
      <p:sp>
        <p:nvSpPr>
          <p:cNvPr id="5" name="Content Placeholder 4">
            <a:extLst>
              <a:ext uri="{FF2B5EF4-FFF2-40B4-BE49-F238E27FC236}">
                <a16:creationId xmlns:a16="http://schemas.microsoft.com/office/drawing/2014/main" id="{2BE41A62-0485-409F-81FD-262E1FF6D55F}"/>
              </a:ext>
            </a:extLst>
          </p:cNvPr>
          <p:cNvSpPr>
            <a:spLocks noGrp="1"/>
          </p:cNvSpPr>
          <p:nvPr>
            <p:ph sz="quarter" idx="3"/>
          </p:nvPr>
        </p:nvSpPr>
        <p:spPr>
          <a:xfrm>
            <a:off x="4386000" y="1305823"/>
            <a:ext cx="3420000" cy="4894952"/>
          </a:xfrm>
          <a:solidFill>
            <a:srgbClr val="30B8C5"/>
          </a:solidFill>
          <a:ln w="57150">
            <a:solidFill>
              <a:srgbClr val="153F8F"/>
            </a:solidFill>
          </a:ln>
        </p:spPr>
        <p:txBody>
          <a:bodyPr vert="horz" lIns="91440" tIns="45720" rIns="91440" bIns="45720" rtlCol="0" anchor="t">
            <a:normAutofit fontScale="92500" lnSpcReduction="10000"/>
          </a:bodyPr>
          <a:lstStyle/>
          <a:p>
            <a:pPr marL="0" indent="0">
              <a:buNone/>
            </a:pPr>
            <a:r>
              <a:rPr lang="en-GB" b="1">
                <a:solidFill>
                  <a:srgbClr val="FFFFFF"/>
                </a:solidFill>
              </a:rPr>
              <a:t>ESU-Churchill Public Speaking competition</a:t>
            </a:r>
            <a:endParaRPr lang="en-US" b="1">
              <a:solidFill>
                <a:srgbClr val="FFFFFF"/>
              </a:solidFill>
            </a:endParaRPr>
          </a:p>
          <a:p>
            <a:pPr marL="269875" indent="-269875"/>
            <a:endParaRPr lang="en-GB">
              <a:solidFill>
                <a:srgbClr val="FFFFFF"/>
              </a:solidFill>
            </a:endParaRPr>
          </a:p>
          <a:p>
            <a:pPr marL="269875" indent="-269875"/>
            <a:r>
              <a:rPr lang="en-GB">
                <a:solidFill>
                  <a:srgbClr val="FFFFFF"/>
                </a:solidFill>
                <a:ea typeface="+mn-lt"/>
                <a:cs typeface="+mn-lt"/>
              </a:rPr>
              <a:t>Largest public speaking competition for schools in England and Wales</a:t>
            </a:r>
            <a:endParaRPr lang="en-GB">
              <a:solidFill>
                <a:srgbClr val="FFFFFF"/>
              </a:solidFill>
            </a:endParaRPr>
          </a:p>
          <a:p>
            <a:pPr marL="269875" indent="-269875"/>
            <a:r>
              <a:rPr lang="en-GB">
                <a:solidFill>
                  <a:srgbClr val="FFFFFF"/>
                </a:solidFill>
                <a:ea typeface="+mn-lt"/>
                <a:cs typeface="+mn-lt"/>
              </a:rPr>
              <a:t>Years 9-11</a:t>
            </a:r>
            <a:endParaRPr lang="en-GB">
              <a:solidFill>
                <a:srgbClr val="FFFFFF"/>
              </a:solidFill>
            </a:endParaRPr>
          </a:p>
          <a:p>
            <a:pPr marL="269875" indent="-269875"/>
            <a:r>
              <a:rPr lang="en-GB">
                <a:solidFill>
                  <a:srgbClr val="FFFFFF"/>
                </a:solidFill>
                <a:ea typeface="+mn-lt"/>
                <a:cs typeface="+mn-lt"/>
              </a:rPr>
              <a:t>£45 per team (up to two teams per school); subsidies available</a:t>
            </a:r>
            <a:r>
              <a:rPr lang="en-GB" dirty="0">
                <a:solidFill>
                  <a:srgbClr val="FFFFFF"/>
                </a:solidFill>
                <a:ea typeface="+mn-lt"/>
                <a:cs typeface="+mn-lt"/>
              </a:rPr>
              <a:t> </a:t>
            </a:r>
            <a:endParaRPr lang="en-GB">
              <a:solidFill>
                <a:srgbClr val="FFFFFF"/>
              </a:solidFill>
            </a:endParaRPr>
          </a:p>
          <a:p>
            <a:pPr marL="269875" indent="-269875"/>
            <a:r>
              <a:rPr lang="en-GB">
                <a:solidFill>
                  <a:srgbClr val="FFFFFF"/>
                </a:solidFill>
                <a:ea typeface="+mn-lt"/>
                <a:cs typeface="+mn-lt"/>
              </a:rPr>
              <a:t>Heats begin in November, with the grand final in April</a:t>
            </a:r>
            <a:endParaRPr lang="en-GB">
              <a:solidFill>
                <a:srgbClr val="FFFFFF"/>
              </a:solidFill>
            </a:endParaRPr>
          </a:p>
          <a:p>
            <a:pPr marL="269875" indent="-269875"/>
            <a:endParaRPr lang="en-GB">
              <a:solidFill>
                <a:srgbClr val="FFFFFF"/>
              </a:solidFill>
            </a:endParaRPr>
          </a:p>
        </p:txBody>
      </p:sp>
    </p:spTree>
    <p:extLst>
      <p:ext uri="{BB962C8B-B14F-4D97-AF65-F5344CB8AC3E}">
        <p14:creationId xmlns:p14="http://schemas.microsoft.com/office/powerpoint/2010/main" val="2895456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325" y="368300"/>
            <a:ext cx="8947439" cy="936626"/>
          </a:xfrm>
        </p:spPr>
        <p:txBody>
          <a:bodyPr anchor="t">
            <a:normAutofit/>
          </a:bodyPr>
          <a:lstStyle/>
          <a:p>
            <a:r>
              <a:rPr lang="en-US"/>
              <a:t>Next Steps</a:t>
            </a:r>
          </a:p>
        </p:txBody>
      </p:sp>
      <p:graphicFrame>
        <p:nvGraphicFramePr>
          <p:cNvPr id="879" name="Diagram 879">
            <a:extLst>
              <a:ext uri="{FF2B5EF4-FFF2-40B4-BE49-F238E27FC236}">
                <a16:creationId xmlns:a16="http://schemas.microsoft.com/office/drawing/2014/main" id="{74383BC1-0336-48EE-81C7-F3DF6F0E1AA4}"/>
              </a:ext>
            </a:extLst>
          </p:cNvPr>
          <p:cNvGraphicFramePr/>
          <p:nvPr>
            <p:extLst>
              <p:ext uri="{D42A27DB-BD31-4B8C-83A1-F6EECF244321}">
                <p14:modId xmlns:p14="http://schemas.microsoft.com/office/powerpoint/2010/main" val="3656502606"/>
              </p:ext>
            </p:extLst>
          </p:nvPr>
        </p:nvGraphicFramePr>
        <p:xfrm>
          <a:off x="823752" y="1303837"/>
          <a:ext cx="10590335" cy="4751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6421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a:ea typeface="+mj-lt"/>
                <a:cs typeface="+mj-lt"/>
              </a:rPr>
              <a:t>Questions?</a:t>
            </a:r>
            <a:endParaRPr lang="en-US" b="0"/>
          </a:p>
          <a:p>
            <a:r>
              <a:rPr lang="en-US" b="0">
                <a:ea typeface="+mj-lt"/>
                <a:cs typeface="+mj-lt"/>
              </a:rPr>
              <a:t> </a:t>
            </a:r>
            <a:br>
              <a:rPr lang="en-US" b="0">
                <a:ea typeface="+mj-lt"/>
                <a:cs typeface="+mj-lt"/>
              </a:rPr>
            </a:br>
            <a:endParaRPr lang="en-US" b="0">
              <a:ea typeface="+mj-lt"/>
              <a:cs typeface="+mj-lt"/>
            </a:endParaRPr>
          </a:p>
        </p:txBody>
      </p:sp>
      <p:pic>
        <p:nvPicPr>
          <p:cNvPr id="3" name="Content Placeholder 4" descr="A group of people in a room&#10;&#10;Description automatically generated with medium confidence">
            <a:extLst>
              <a:ext uri="{FF2B5EF4-FFF2-40B4-BE49-F238E27FC236}">
                <a16:creationId xmlns:a16="http://schemas.microsoft.com/office/drawing/2014/main" id="{B8AF3053-52E0-234D-AE4C-FD23FB5220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0306">
            <a:off x="6478482" y="1721421"/>
            <a:ext cx="4711048" cy="3140699"/>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4" name="Picture 3" descr="A picture containing person, indoor, group, room&#10;&#10;Description automatically generated">
            <a:extLst>
              <a:ext uri="{FF2B5EF4-FFF2-40B4-BE49-F238E27FC236}">
                <a16:creationId xmlns:a16="http://schemas.microsoft.com/office/drawing/2014/main" id="{1EE302FF-E3D5-5242-80DF-FEB7ED10C3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329920">
            <a:off x="1189602" y="3447765"/>
            <a:ext cx="4082232" cy="2722332"/>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197787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7812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7D046-84CD-46CB-B548-889563A352E7}"/>
              </a:ext>
            </a:extLst>
          </p:cNvPr>
          <p:cNvSpPr>
            <a:spLocks noGrp="1"/>
          </p:cNvSpPr>
          <p:nvPr>
            <p:ph type="title"/>
          </p:nvPr>
        </p:nvSpPr>
        <p:spPr>
          <a:xfrm>
            <a:off x="695325" y="368300"/>
            <a:ext cx="8947439" cy="936626"/>
          </a:xfrm>
        </p:spPr>
        <p:txBody>
          <a:bodyPr anchor="t">
            <a:normAutofit/>
          </a:bodyPr>
          <a:lstStyle/>
          <a:p>
            <a:r>
              <a:rPr lang="en-GB"/>
              <a:t>Housekeeping</a:t>
            </a:r>
          </a:p>
        </p:txBody>
      </p:sp>
      <p:pic>
        <p:nvPicPr>
          <p:cNvPr id="7" name="Content Placeholder 6" descr="A person wearing glasses and a suit and tie&#10;&#10;Description automatically generated with medium confidence">
            <a:extLst>
              <a:ext uri="{FF2B5EF4-FFF2-40B4-BE49-F238E27FC236}">
                <a16:creationId xmlns:a16="http://schemas.microsoft.com/office/drawing/2014/main" id="{B91BEE91-B542-45CB-B18F-B0468624FD95}"/>
              </a:ext>
            </a:extLst>
          </p:cNvPr>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l="552" t="3041" r="3804" b="32800"/>
          <a:stretch/>
        </p:blipFill>
        <p:spPr>
          <a:xfrm>
            <a:off x="695325" y="1021275"/>
            <a:ext cx="2555875" cy="2278476"/>
          </a:xfrm>
          <a:noFill/>
        </p:spPr>
      </p:pic>
      <p:sp>
        <p:nvSpPr>
          <p:cNvPr id="16" name="Content Placeholder 3">
            <a:extLst>
              <a:ext uri="{FF2B5EF4-FFF2-40B4-BE49-F238E27FC236}">
                <a16:creationId xmlns:a16="http://schemas.microsoft.com/office/drawing/2014/main" id="{047DCCCE-7C0D-4B5C-8C6A-A6E4E89FBD1F}"/>
              </a:ext>
            </a:extLst>
          </p:cNvPr>
          <p:cNvSpPr>
            <a:spLocks noGrp="1"/>
          </p:cNvSpPr>
          <p:nvPr>
            <p:ph sz="quarter" idx="2"/>
          </p:nvPr>
        </p:nvSpPr>
        <p:spPr>
          <a:xfrm>
            <a:off x="3782860" y="1021275"/>
            <a:ext cx="7523769" cy="5158435"/>
          </a:xfrm>
        </p:spPr>
        <p:txBody>
          <a:bodyPr vert="horz" lIns="91440" tIns="45720" rIns="91440" bIns="45720" rtlCol="0" anchor="t">
            <a:normAutofit/>
          </a:bodyPr>
          <a:lstStyle/>
          <a:p>
            <a:pPr marL="269875" indent="-269875"/>
            <a:r>
              <a:rPr lang="en-US"/>
              <a:t>Today's session is being recorded</a:t>
            </a:r>
          </a:p>
          <a:p>
            <a:pPr marL="269875" indent="-269875"/>
            <a:endParaRPr lang="en-US"/>
          </a:p>
          <a:p>
            <a:pPr marL="269875" indent="-269875"/>
            <a:r>
              <a:rPr lang="en-US"/>
              <a:t>Control your video and microphone settings (please 'mute' when not speaking)</a:t>
            </a:r>
          </a:p>
          <a:p>
            <a:pPr marL="269875" indent="-269875"/>
            <a:endParaRPr lang="en-US"/>
          </a:p>
          <a:p>
            <a:pPr marL="269875" indent="-269875"/>
            <a:r>
              <a:rPr lang="en-US"/>
              <a:t>Please check your screen name (please show your name and school)</a:t>
            </a:r>
          </a:p>
          <a:p>
            <a:pPr marL="269875" indent="-269875"/>
            <a:endParaRPr lang="en-US"/>
          </a:p>
          <a:p>
            <a:pPr marL="269875" indent="-269875"/>
            <a:r>
              <a:rPr lang="en-US"/>
              <a:t>Use the group chat for questions/comments</a:t>
            </a:r>
          </a:p>
          <a:p>
            <a:pPr marL="269875" indent="-269875"/>
            <a:endParaRPr lang="en-US"/>
          </a:p>
          <a:p>
            <a:pPr marL="269875" indent="-269875"/>
            <a:r>
              <a:rPr lang="en-US"/>
              <a:t>Approx. 60 minutes – including Q&amp;A</a:t>
            </a:r>
          </a:p>
        </p:txBody>
      </p:sp>
      <p:pic>
        <p:nvPicPr>
          <p:cNvPr id="9" name="Content Placeholder 8" descr="A picture containing person, clothing, wall, smiling&#10;&#10;Description automatically generated">
            <a:extLst>
              <a:ext uri="{FF2B5EF4-FFF2-40B4-BE49-F238E27FC236}">
                <a16:creationId xmlns:a16="http://schemas.microsoft.com/office/drawing/2014/main" id="{3CB03C92-2B4B-437D-AA32-2F8E9E69555C}"/>
              </a:ext>
            </a:extLst>
          </p:cNvPr>
          <p:cNvPicPr>
            <a:picLocks noGrp="1" noChangeAspect="1"/>
          </p:cNvPicPr>
          <p:nvPr>
            <p:ph sz="quarter" idx="3"/>
          </p:nvPr>
        </p:nvPicPr>
        <p:blipFill>
          <a:blip r:embed="rId4" cstate="print">
            <a:extLst>
              <a:ext uri="{28A0092B-C50C-407E-A947-70E740481C1C}">
                <a14:useLocalDpi xmlns:a14="http://schemas.microsoft.com/office/drawing/2010/main" val="0"/>
              </a:ext>
            </a:extLst>
          </a:blip>
          <a:stretch>
            <a:fillRect/>
          </a:stretch>
        </p:blipFill>
        <p:spPr>
          <a:xfrm>
            <a:off x="695325" y="3875146"/>
            <a:ext cx="2555875" cy="2278477"/>
          </a:xfrm>
        </p:spPr>
      </p:pic>
      <p:sp>
        <p:nvSpPr>
          <p:cNvPr id="10" name="TextBox 9">
            <a:extLst>
              <a:ext uri="{FF2B5EF4-FFF2-40B4-BE49-F238E27FC236}">
                <a16:creationId xmlns:a16="http://schemas.microsoft.com/office/drawing/2014/main" id="{4BA3F5EA-3FEF-4598-B59A-E063D01F78B1}"/>
              </a:ext>
            </a:extLst>
          </p:cNvPr>
          <p:cNvSpPr txBox="1"/>
          <p:nvPr/>
        </p:nvSpPr>
        <p:spPr>
          <a:xfrm>
            <a:off x="695325" y="3325839"/>
            <a:ext cx="2555875" cy="523220"/>
          </a:xfrm>
          <a:prstGeom prst="rect">
            <a:avLst/>
          </a:prstGeom>
          <a:noFill/>
        </p:spPr>
        <p:txBody>
          <a:bodyPr wrap="square" rtlCol="0">
            <a:spAutoFit/>
          </a:bodyPr>
          <a:lstStyle/>
          <a:p>
            <a:pPr algn="ctr"/>
            <a:r>
              <a:rPr lang="en-GB" sz="1400" b="1"/>
              <a:t>Matthew Christmas (he/him) </a:t>
            </a:r>
          </a:p>
          <a:p>
            <a:pPr algn="ctr"/>
            <a:r>
              <a:rPr lang="en-GB" sz="1400" b="1"/>
              <a:t>Head of Engagement</a:t>
            </a:r>
          </a:p>
        </p:txBody>
      </p:sp>
      <p:sp>
        <p:nvSpPr>
          <p:cNvPr id="15" name="TextBox 14">
            <a:extLst>
              <a:ext uri="{FF2B5EF4-FFF2-40B4-BE49-F238E27FC236}">
                <a16:creationId xmlns:a16="http://schemas.microsoft.com/office/drawing/2014/main" id="{DAE92CE9-331C-4993-9970-216C6DC525B6}"/>
              </a:ext>
            </a:extLst>
          </p:cNvPr>
          <p:cNvSpPr txBox="1"/>
          <p:nvPr/>
        </p:nvSpPr>
        <p:spPr>
          <a:xfrm>
            <a:off x="695325" y="6179710"/>
            <a:ext cx="2555875" cy="523220"/>
          </a:xfrm>
          <a:prstGeom prst="rect">
            <a:avLst/>
          </a:prstGeom>
          <a:noFill/>
        </p:spPr>
        <p:txBody>
          <a:bodyPr wrap="square" rtlCol="0">
            <a:spAutoFit/>
          </a:bodyPr>
          <a:lstStyle/>
          <a:p>
            <a:pPr algn="ctr"/>
            <a:r>
              <a:rPr lang="en-GB" sz="1400" b="1"/>
              <a:t>Ameena Sullivan (she/her) Senior Education Officer</a:t>
            </a:r>
          </a:p>
        </p:txBody>
      </p:sp>
    </p:spTree>
    <p:extLst>
      <p:ext uri="{BB962C8B-B14F-4D97-AF65-F5344CB8AC3E}">
        <p14:creationId xmlns:p14="http://schemas.microsoft.com/office/powerpoint/2010/main" val="1555884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B0A99-7F83-4C22-B0A1-3A32082D6B66}"/>
              </a:ext>
            </a:extLst>
          </p:cNvPr>
          <p:cNvSpPr>
            <a:spLocks noGrp="1"/>
          </p:cNvSpPr>
          <p:nvPr>
            <p:ph type="title"/>
          </p:nvPr>
        </p:nvSpPr>
        <p:spPr>
          <a:xfrm>
            <a:off x="695325" y="368300"/>
            <a:ext cx="8947439" cy="936626"/>
          </a:xfrm>
        </p:spPr>
        <p:txBody>
          <a:bodyPr anchor="t">
            <a:normAutofit/>
          </a:bodyPr>
          <a:lstStyle/>
          <a:p>
            <a:r>
              <a:rPr lang="en-GB"/>
              <a:t>What is oracy?</a:t>
            </a:r>
          </a:p>
        </p:txBody>
      </p:sp>
      <p:sp>
        <p:nvSpPr>
          <p:cNvPr id="4" name="Content Placeholder 3">
            <a:extLst>
              <a:ext uri="{FF2B5EF4-FFF2-40B4-BE49-F238E27FC236}">
                <a16:creationId xmlns:a16="http://schemas.microsoft.com/office/drawing/2014/main" id="{29AB9AAA-BBCD-42CD-BF15-816750BD5AB7}"/>
              </a:ext>
            </a:extLst>
          </p:cNvPr>
          <p:cNvSpPr>
            <a:spLocks noGrp="1"/>
          </p:cNvSpPr>
          <p:nvPr>
            <p:ph sz="half" idx="2"/>
          </p:nvPr>
        </p:nvSpPr>
        <p:spPr>
          <a:xfrm>
            <a:off x="6275387" y="1449387"/>
            <a:ext cx="5221287" cy="4727576"/>
          </a:xfrm>
        </p:spPr>
        <p:txBody>
          <a:bodyPr vert="horz" lIns="91440" tIns="45720" rIns="91440" bIns="45720" rtlCol="0" anchor="t">
            <a:normAutofit/>
          </a:bodyPr>
          <a:lstStyle/>
          <a:p>
            <a:pPr marL="269875" indent="-269875">
              <a:lnSpc>
                <a:spcPct val="90000"/>
              </a:lnSpc>
            </a:pPr>
            <a:r>
              <a:rPr lang="en-GB" sz="2200"/>
              <a:t>The Oracy All-Party Parliamentary Group launched the Speak for Change Inquiry in 2019 to improve oracy education for every child in every school.</a:t>
            </a:r>
            <a:endParaRPr lang="en-US" sz="2200"/>
          </a:p>
          <a:p>
            <a:pPr marL="269875" indent="-269875">
              <a:lnSpc>
                <a:spcPct val="90000"/>
              </a:lnSpc>
            </a:pPr>
            <a:r>
              <a:rPr lang="en-GB" sz="2200"/>
              <a:t>"</a:t>
            </a:r>
            <a:r>
              <a:rPr lang="en-GB" sz="2200" i="1"/>
              <a:t>It is purposeful classroom talk which develops children’s speaking and listening skills and enhances their learning through the effective use of spoken language.</a:t>
            </a:r>
            <a:r>
              <a:rPr lang="en-GB" sz="2200"/>
              <a:t>"</a:t>
            </a:r>
          </a:p>
          <a:p>
            <a:pPr marL="269875" indent="-269875">
              <a:lnSpc>
                <a:spcPct val="90000"/>
              </a:lnSpc>
            </a:pPr>
            <a:r>
              <a:rPr lang="en-GB" sz="2200"/>
              <a:t>The provision of oracy in schools is not equal, yet oracy education is critical to addressing inequality in education, and in society. </a:t>
            </a:r>
          </a:p>
          <a:p>
            <a:pPr marL="269875" indent="-269875">
              <a:lnSpc>
                <a:spcPct val="90000"/>
              </a:lnSpc>
            </a:pPr>
            <a:endParaRPr lang="en-GB" sz="2200"/>
          </a:p>
        </p:txBody>
      </p:sp>
      <p:graphicFrame>
        <p:nvGraphicFramePr>
          <p:cNvPr id="8" name="Content Placeholder 2">
            <a:extLst>
              <a:ext uri="{FF2B5EF4-FFF2-40B4-BE49-F238E27FC236}">
                <a16:creationId xmlns:a16="http://schemas.microsoft.com/office/drawing/2014/main" id="{757D143B-552E-482D-8029-6F46B41D9430}"/>
              </a:ext>
            </a:extLst>
          </p:cNvPr>
          <p:cNvGraphicFramePr>
            <a:graphicFrameLocks noGrp="1"/>
          </p:cNvGraphicFramePr>
          <p:nvPr>
            <p:ph sz="half" idx="1"/>
            <p:extLst>
              <p:ext uri="{D42A27DB-BD31-4B8C-83A1-F6EECF244321}">
                <p14:modId xmlns:p14="http://schemas.microsoft.com/office/powerpoint/2010/main" val="1140250932"/>
              </p:ext>
            </p:extLst>
          </p:nvPr>
        </p:nvGraphicFramePr>
        <p:xfrm>
          <a:off x="695325" y="1449387"/>
          <a:ext cx="5221288" cy="4727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1608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325" y="368300"/>
            <a:ext cx="8947439" cy="936626"/>
          </a:xfrm>
        </p:spPr>
        <p:txBody>
          <a:bodyPr anchor="t">
            <a:normAutofit/>
          </a:bodyPr>
          <a:lstStyle/>
          <a:p>
            <a:r>
              <a:rPr lang="en-US"/>
              <a:t>Why is teaching oracy important?</a:t>
            </a:r>
            <a:r>
              <a:rPr lang="en-US" b="0"/>
              <a:t> </a:t>
            </a:r>
          </a:p>
        </p:txBody>
      </p:sp>
      <p:graphicFrame>
        <p:nvGraphicFramePr>
          <p:cNvPr id="29" name="Content Placeholder 26">
            <a:extLst>
              <a:ext uri="{FF2B5EF4-FFF2-40B4-BE49-F238E27FC236}">
                <a16:creationId xmlns:a16="http://schemas.microsoft.com/office/drawing/2014/main" id="{63AFD286-6BD8-439D-875C-2DB4D84DF3AD}"/>
              </a:ext>
            </a:extLst>
          </p:cNvPr>
          <p:cNvGraphicFramePr>
            <a:graphicFrameLocks noGrp="1"/>
          </p:cNvGraphicFramePr>
          <p:nvPr>
            <p:ph sz="half" idx="2"/>
            <p:extLst>
              <p:ext uri="{D42A27DB-BD31-4B8C-83A1-F6EECF244321}">
                <p14:modId xmlns:p14="http://schemas.microsoft.com/office/powerpoint/2010/main" val="1072029665"/>
              </p:ext>
            </p:extLst>
          </p:nvPr>
        </p:nvGraphicFramePr>
        <p:xfrm>
          <a:off x="6393690" y="1140803"/>
          <a:ext cx="5221287" cy="4727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7" name="Group 66">
            <a:extLst>
              <a:ext uri="{FF2B5EF4-FFF2-40B4-BE49-F238E27FC236}">
                <a16:creationId xmlns:a16="http://schemas.microsoft.com/office/drawing/2014/main" id="{C51BB83A-D8FC-E046-8B13-4E45DEC96D67}"/>
              </a:ext>
            </a:extLst>
          </p:cNvPr>
          <p:cNvGrpSpPr/>
          <p:nvPr/>
        </p:nvGrpSpPr>
        <p:grpSpPr>
          <a:xfrm>
            <a:off x="4478068" y="2133738"/>
            <a:ext cx="1908282" cy="2935643"/>
            <a:chOff x="4120530" y="2209638"/>
            <a:chExt cx="1955484" cy="2935643"/>
          </a:xfrm>
        </p:grpSpPr>
        <p:cxnSp>
          <p:nvCxnSpPr>
            <p:cNvPr id="44" name="Straight Arrow Connector 43">
              <a:extLst>
                <a:ext uri="{FF2B5EF4-FFF2-40B4-BE49-F238E27FC236}">
                  <a16:creationId xmlns:a16="http://schemas.microsoft.com/office/drawing/2014/main" id="{F8150EAE-F2C3-234B-A65D-938D4F9F9744}"/>
                </a:ext>
              </a:extLst>
            </p:cNvPr>
            <p:cNvCxnSpPr>
              <a:cxnSpLocks/>
            </p:cNvCxnSpPr>
            <p:nvPr/>
          </p:nvCxnSpPr>
          <p:spPr>
            <a:xfrm>
              <a:off x="4121257" y="3473490"/>
              <a:ext cx="1916594" cy="16717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DBB780FC-41E4-D845-93B4-CDD1A166A71B}"/>
                </a:ext>
              </a:extLst>
            </p:cNvPr>
            <p:cNvCxnSpPr>
              <a:cxnSpLocks/>
            </p:cNvCxnSpPr>
            <p:nvPr/>
          </p:nvCxnSpPr>
          <p:spPr>
            <a:xfrm flipV="1">
              <a:off x="4120530" y="2986169"/>
              <a:ext cx="1954150" cy="4975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00D1A401-C865-9149-921F-B85691A7E77E}"/>
                </a:ext>
              </a:extLst>
            </p:cNvPr>
            <p:cNvCxnSpPr>
              <a:cxnSpLocks/>
            </p:cNvCxnSpPr>
            <p:nvPr/>
          </p:nvCxnSpPr>
          <p:spPr>
            <a:xfrm>
              <a:off x="4121257" y="3487200"/>
              <a:ext cx="1937914" cy="1689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D0CD1EC7-A384-2D42-B75A-69E3DBFD9E2B}"/>
                </a:ext>
              </a:extLst>
            </p:cNvPr>
            <p:cNvCxnSpPr>
              <a:cxnSpLocks/>
            </p:cNvCxnSpPr>
            <p:nvPr/>
          </p:nvCxnSpPr>
          <p:spPr>
            <a:xfrm>
              <a:off x="4121257" y="3473490"/>
              <a:ext cx="1954757" cy="9529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CF45B2A-CA65-0842-9DC3-C0C2BA5510D0}"/>
                </a:ext>
              </a:extLst>
            </p:cNvPr>
            <p:cNvCxnSpPr>
              <a:cxnSpLocks/>
            </p:cNvCxnSpPr>
            <p:nvPr/>
          </p:nvCxnSpPr>
          <p:spPr>
            <a:xfrm flipV="1">
              <a:off x="4120530" y="2209638"/>
              <a:ext cx="1938641" cy="12740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AA23C242-BAF4-5C41-B899-637AF3154653}"/>
              </a:ext>
            </a:extLst>
          </p:cNvPr>
          <p:cNvGrpSpPr/>
          <p:nvPr/>
        </p:nvGrpSpPr>
        <p:grpSpPr>
          <a:xfrm>
            <a:off x="-102749" y="1137931"/>
            <a:ext cx="5164788" cy="4345530"/>
            <a:chOff x="-403690" y="1396117"/>
            <a:chExt cx="5164788" cy="4345530"/>
          </a:xfrm>
        </p:grpSpPr>
        <p:grpSp>
          <p:nvGrpSpPr>
            <p:cNvPr id="30" name="Group 29">
              <a:extLst>
                <a:ext uri="{FF2B5EF4-FFF2-40B4-BE49-F238E27FC236}">
                  <a16:creationId xmlns:a16="http://schemas.microsoft.com/office/drawing/2014/main" id="{3FEB055B-9B7E-484F-8FEE-ED5795152D2B}"/>
                </a:ext>
              </a:extLst>
            </p:cNvPr>
            <p:cNvGrpSpPr/>
            <p:nvPr/>
          </p:nvGrpSpPr>
          <p:grpSpPr>
            <a:xfrm>
              <a:off x="-403690" y="1396117"/>
              <a:ext cx="5164788" cy="4194495"/>
              <a:chOff x="-582461" y="1378570"/>
              <a:chExt cx="5164788" cy="4194495"/>
            </a:xfrm>
          </p:grpSpPr>
          <p:grpSp>
            <p:nvGrpSpPr>
              <p:cNvPr id="31" name="Group 30">
                <a:extLst>
                  <a:ext uri="{FF2B5EF4-FFF2-40B4-BE49-F238E27FC236}">
                    <a16:creationId xmlns:a16="http://schemas.microsoft.com/office/drawing/2014/main" id="{84ED8147-345D-4048-8456-C23D3DEECBC4}"/>
                  </a:ext>
                </a:extLst>
              </p:cNvPr>
              <p:cNvGrpSpPr/>
              <p:nvPr/>
            </p:nvGrpSpPr>
            <p:grpSpPr>
              <a:xfrm>
                <a:off x="968526" y="3343062"/>
                <a:ext cx="3593815" cy="2230003"/>
                <a:chOff x="-253691" y="3620858"/>
                <a:chExt cx="3593815" cy="2230003"/>
              </a:xfrm>
            </p:grpSpPr>
            <p:pic>
              <p:nvPicPr>
                <p:cNvPr id="42" name="Picture 41" descr="Icon&#10;&#10;Description automatically generated">
                  <a:extLst>
                    <a:ext uri="{FF2B5EF4-FFF2-40B4-BE49-F238E27FC236}">
                      <a16:creationId xmlns:a16="http://schemas.microsoft.com/office/drawing/2014/main" id="{EA8825DD-D704-7F47-AA49-303949CA1F4D}"/>
                    </a:ext>
                  </a:extLst>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0000" l="10000" r="90000">
                              <a14:foregroundMark x1="31852" y1="69868" x2="31852" y2="69868"/>
                            </a14:backgroundRemoval>
                          </a14:imgEffect>
                        </a14:imgLayer>
                      </a14:imgProps>
                    </a:ext>
                    <a:ext uri="{28A0092B-C50C-407E-A947-70E740481C1C}">
                      <a14:useLocalDpi xmlns:a14="http://schemas.microsoft.com/office/drawing/2010/main" val="0"/>
                    </a:ext>
                  </a:extLst>
                </a:blip>
                <a:stretch>
                  <a:fillRect/>
                </a:stretch>
              </p:blipFill>
              <p:spPr>
                <a:xfrm>
                  <a:off x="-253691" y="3620858"/>
                  <a:ext cx="3593815" cy="2015075"/>
                </a:xfrm>
                <a:prstGeom prst="rect">
                  <a:avLst/>
                </a:prstGeom>
                <a:ln>
                  <a:noFill/>
                </a:ln>
              </p:spPr>
            </p:pic>
            <p:sp>
              <p:nvSpPr>
                <p:cNvPr id="43" name="TextBox 42">
                  <a:extLst>
                    <a:ext uri="{FF2B5EF4-FFF2-40B4-BE49-F238E27FC236}">
                      <a16:creationId xmlns:a16="http://schemas.microsoft.com/office/drawing/2014/main" id="{3F25FE25-34CB-074A-BF20-98C5674705C1}"/>
                    </a:ext>
                  </a:extLst>
                </p:cNvPr>
                <p:cNvSpPr txBox="1"/>
                <p:nvPr/>
              </p:nvSpPr>
              <p:spPr>
                <a:xfrm>
                  <a:off x="816507" y="5204530"/>
                  <a:ext cx="1830519" cy="646331"/>
                </a:xfrm>
                <a:prstGeom prst="rect">
                  <a:avLst/>
                </a:prstGeom>
                <a:noFill/>
                <a:ln>
                  <a:noFill/>
                </a:ln>
              </p:spPr>
              <p:txBody>
                <a:bodyPr wrap="square" rtlCol="0">
                  <a:spAutoFit/>
                </a:bodyPr>
                <a:lstStyle/>
                <a:p>
                  <a:r>
                    <a:rPr lang="en-US">
                      <a:solidFill>
                        <a:srgbClr val="709B01"/>
                      </a:solidFill>
                    </a:rPr>
                    <a:t>Organisation   &amp; Prioritisation</a:t>
                  </a:r>
                </a:p>
              </p:txBody>
            </p:sp>
          </p:grpSp>
          <p:grpSp>
            <p:nvGrpSpPr>
              <p:cNvPr id="32" name="Group 31">
                <a:extLst>
                  <a:ext uri="{FF2B5EF4-FFF2-40B4-BE49-F238E27FC236}">
                    <a16:creationId xmlns:a16="http://schemas.microsoft.com/office/drawing/2014/main" id="{B418B222-5727-C246-80FA-F3BBCB2DBCB5}"/>
                  </a:ext>
                </a:extLst>
              </p:cNvPr>
              <p:cNvGrpSpPr/>
              <p:nvPr/>
            </p:nvGrpSpPr>
            <p:grpSpPr>
              <a:xfrm>
                <a:off x="-582461" y="3343062"/>
                <a:ext cx="3593816" cy="2184423"/>
                <a:chOff x="381573" y="1882454"/>
                <a:chExt cx="3593816" cy="2184423"/>
              </a:xfrm>
            </p:grpSpPr>
            <p:pic>
              <p:nvPicPr>
                <p:cNvPr id="40" name="Picture 39" descr="Icon&#10;&#10;Description automatically generated">
                  <a:extLst>
                    <a:ext uri="{FF2B5EF4-FFF2-40B4-BE49-F238E27FC236}">
                      <a16:creationId xmlns:a16="http://schemas.microsoft.com/office/drawing/2014/main" id="{8E7786C3-74CF-8A4E-9BCD-3581088522B7}"/>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foregroundMark x1="44974" y1="76836" x2="44974" y2="76836"/>
                              <a14:foregroundMark x1="46455" y1="59510" x2="46455" y2="59510"/>
                              <a14:foregroundMark x1="43492" y1="47458" x2="43492" y2="47458"/>
                              <a14:foregroundMark x1="51005" y1="39171" x2="51005" y2="39171"/>
                              <a14:foregroundMark x1="54603" y1="42938" x2="54603" y2="42938"/>
                              <a14:foregroundMark x1="52804" y1="35970" x2="52804" y2="35970"/>
                              <a14:foregroundMark x1="55661" y1="41620" x2="55661" y2="41620"/>
                              <a14:foregroundMark x1="55661" y1="49906" x2="55661" y2="49906"/>
                              <a14:foregroundMark x1="55344" y1="41620" x2="55344" y2="41620"/>
                              <a14:backgroundMark x1="23492" y1="39171" x2="23492" y2="39171"/>
                            </a14:backgroundRemoval>
                          </a14:imgEffect>
                        </a14:imgLayer>
                      </a14:imgProps>
                    </a:ext>
                    <a:ext uri="{28A0092B-C50C-407E-A947-70E740481C1C}">
                      <a14:useLocalDpi xmlns:a14="http://schemas.microsoft.com/office/drawing/2010/main" val="0"/>
                    </a:ext>
                  </a:extLst>
                </a:blip>
                <a:stretch>
                  <a:fillRect/>
                </a:stretch>
              </p:blipFill>
              <p:spPr>
                <a:xfrm>
                  <a:off x="381573" y="1882454"/>
                  <a:ext cx="3593816" cy="2015075"/>
                </a:xfrm>
                <a:prstGeom prst="rect">
                  <a:avLst/>
                </a:prstGeom>
                <a:ln>
                  <a:noFill/>
                </a:ln>
              </p:spPr>
            </p:pic>
            <p:sp>
              <p:nvSpPr>
                <p:cNvPr id="41" name="TextBox 40">
                  <a:extLst>
                    <a:ext uri="{FF2B5EF4-FFF2-40B4-BE49-F238E27FC236}">
                      <a16:creationId xmlns:a16="http://schemas.microsoft.com/office/drawing/2014/main" id="{7ABED2AC-72BC-3E4F-B48E-AF399A2F2523}"/>
                    </a:ext>
                  </a:extLst>
                </p:cNvPr>
                <p:cNvSpPr txBox="1"/>
                <p:nvPr/>
              </p:nvSpPr>
              <p:spPr>
                <a:xfrm>
                  <a:off x="1456025" y="3420546"/>
                  <a:ext cx="1304534" cy="646331"/>
                </a:xfrm>
                <a:prstGeom prst="rect">
                  <a:avLst/>
                </a:prstGeom>
                <a:noFill/>
                <a:ln>
                  <a:noFill/>
                </a:ln>
              </p:spPr>
              <p:txBody>
                <a:bodyPr wrap="square" rtlCol="0">
                  <a:spAutoFit/>
                </a:bodyPr>
                <a:lstStyle/>
                <a:p>
                  <a:r>
                    <a:rPr lang="en-US">
                      <a:solidFill>
                        <a:schemeClr val="accent4"/>
                      </a:solidFill>
                    </a:rPr>
                    <a:t>Expression &amp; Delivery</a:t>
                  </a:r>
                </a:p>
              </p:txBody>
            </p:sp>
          </p:grpSp>
          <p:grpSp>
            <p:nvGrpSpPr>
              <p:cNvPr id="34" name="Group 33">
                <a:extLst>
                  <a:ext uri="{FF2B5EF4-FFF2-40B4-BE49-F238E27FC236}">
                    <a16:creationId xmlns:a16="http://schemas.microsoft.com/office/drawing/2014/main" id="{5F2721BB-5128-624F-8E29-201B8961C2F3}"/>
                  </a:ext>
                </a:extLst>
              </p:cNvPr>
              <p:cNvGrpSpPr/>
              <p:nvPr/>
            </p:nvGrpSpPr>
            <p:grpSpPr>
              <a:xfrm>
                <a:off x="-545631" y="1378570"/>
                <a:ext cx="3593815" cy="2215766"/>
                <a:chOff x="4939889" y="2004928"/>
                <a:chExt cx="3593815" cy="2215766"/>
              </a:xfrm>
            </p:grpSpPr>
            <p:pic>
              <p:nvPicPr>
                <p:cNvPr id="38" name="Picture 37" descr="Icon&#10;&#10;Description automatically generated">
                  <a:extLst>
                    <a:ext uri="{FF2B5EF4-FFF2-40B4-BE49-F238E27FC236}">
                      <a16:creationId xmlns:a16="http://schemas.microsoft.com/office/drawing/2014/main" id="{146FD9AF-8FB4-AE4E-8DCE-162B9B4F0039}"/>
                    </a:ext>
                  </a:extLst>
                </p:cNvPr>
                <p:cNvPicPr>
                  <a:picLocks noChangeAspect="1"/>
                </p:cNvPicPr>
                <p:nvPr/>
              </p:nvPicPr>
              <p:blipFill>
                <a:blip r:embed="rId11" cstate="print">
                  <a:extLst>
                    <a:ext uri="{BEBA8EAE-BF5A-486C-A8C5-ECC9F3942E4B}">
                      <a14:imgProps xmlns:a14="http://schemas.microsoft.com/office/drawing/2010/main">
                        <a14:imgLayer r:embed="rId12">
                          <a14:imgEffect>
                            <a14:backgroundRemoval t="10000" b="90000" l="10000" r="90000">
                              <a14:foregroundMark x1="46667" y1="57815" x2="46667" y2="57815"/>
                              <a14:foregroundMark x1="41270" y1="53484" x2="41270" y2="53484"/>
                              <a14:foregroundMark x1="41693" y1="52731" x2="41693" y2="52731"/>
                            </a14:backgroundRemoval>
                          </a14:imgEffect>
                        </a14:imgLayer>
                      </a14:imgProps>
                    </a:ext>
                    <a:ext uri="{28A0092B-C50C-407E-A947-70E740481C1C}">
                      <a14:useLocalDpi xmlns:a14="http://schemas.microsoft.com/office/drawing/2010/main" val="0"/>
                    </a:ext>
                  </a:extLst>
                </a:blip>
                <a:stretch>
                  <a:fillRect/>
                </a:stretch>
              </p:blipFill>
              <p:spPr>
                <a:xfrm>
                  <a:off x="4939889" y="2004928"/>
                  <a:ext cx="3593815" cy="2015075"/>
                </a:xfrm>
                <a:prstGeom prst="rect">
                  <a:avLst/>
                </a:prstGeom>
                <a:ln>
                  <a:noFill/>
                </a:ln>
              </p:spPr>
            </p:pic>
            <p:sp>
              <p:nvSpPr>
                <p:cNvPr id="39" name="TextBox 38">
                  <a:extLst>
                    <a:ext uri="{FF2B5EF4-FFF2-40B4-BE49-F238E27FC236}">
                      <a16:creationId xmlns:a16="http://schemas.microsoft.com/office/drawing/2014/main" id="{45A922B1-1FED-D54D-BE63-FCBFF59A4752}"/>
                    </a:ext>
                  </a:extLst>
                </p:cNvPr>
                <p:cNvSpPr txBox="1"/>
                <p:nvPr/>
              </p:nvSpPr>
              <p:spPr>
                <a:xfrm>
                  <a:off x="6029572" y="3574363"/>
                  <a:ext cx="1414448" cy="646331"/>
                </a:xfrm>
                <a:prstGeom prst="rect">
                  <a:avLst/>
                </a:prstGeom>
                <a:noFill/>
                <a:ln>
                  <a:noFill/>
                </a:ln>
              </p:spPr>
              <p:txBody>
                <a:bodyPr wrap="square" rtlCol="0">
                  <a:spAutoFit/>
                </a:bodyPr>
                <a:lstStyle/>
                <a:p>
                  <a:r>
                    <a:rPr lang="en-US">
                      <a:solidFill>
                        <a:srgbClr val="C38400"/>
                      </a:solidFill>
                    </a:rPr>
                    <a:t>Reasoning &amp; Evidence</a:t>
                  </a:r>
                </a:p>
              </p:txBody>
            </p:sp>
          </p:grpSp>
          <p:grpSp>
            <p:nvGrpSpPr>
              <p:cNvPr id="35" name="Group 34">
                <a:extLst>
                  <a:ext uri="{FF2B5EF4-FFF2-40B4-BE49-F238E27FC236}">
                    <a16:creationId xmlns:a16="http://schemas.microsoft.com/office/drawing/2014/main" id="{D6C06229-9E78-254B-8C43-216E2CEAC54B}"/>
                  </a:ext>
                </a:extLst>
              </p:cNvPr>
              <p:cNvGrpSpPr/>
              <p:nvPr/>
            </p:nvGrpSpPr>
            <p:grpSpPr>
              <a:xfrm>
                <a:off x="988512" y="1411892"/>
                <a:ext cx="3593815" cy="2172280"/>
                <a:chOff x="3589005" y="2048414"/>
                <a:chExt cx="3593815" cy="2172280"/>
              </a:xfrm>
            </p:grpSpPr>
            <p:pic>
              <p:nvPicPr>
                <p:cNvPr id="36" name="Picture 35" descr="Icon&#10;&#10;Description automatically generated">
                  <a:extLst>
                    <a:ext uri="{FF2B5EF4-FFF2-40B4-BE49-F238E27FC236}">
                      <a16:creationId xmlns:a16="http://schemas.microsoft.com/office/drawing/2014/main" id="{47F5AD51-21F9-AC46-960B-F7855464730F}"/>
                    </a:ext>
                  </a:extLst>
                </p:cNvPr>
                <p:cNvPicPr>
                  <a:picLocks noChangeAspect="1"/>
                </p:cNvPicPr>
                <p:nvPr/>
              </p:nvPicPr>
              <p:blipFill>
                <a:blip r:embed="rId13" cstate="print">
                  <a:extLst>
                    <a:ext uri="{BEBA8EAE-BF5A-486C-A8C5-ECC9F3942E4B}">
                      <a14:imgProps xmlns:a14="http://schemas.microsoft.com/office/drawing/2010/main">
                        <a14:imgLayer r:embed="rId14">
                          <a14:imgEffect>
                            <a14:backgroundRemoval t="10000" b="90000" l="10000" r="90000">
                              <a14:foregroundMark x1="44233" y1="33647" x2="44233" y2="33647"/>
                              <a14:foregroundMark x1="44233" y1="45677" x2="44233" y2="45677"/>
                              <a14:foregroundMark x1="48466" y1="47556" x2="48466" y2="47556"/>
                            </a14:backgroundRemoval>
                          </a14:imgEffect>
                        </a14:imgLayer>
                      </a14:imgProps>
                    </a:ext>
                    <a:ext uri="{28A0092B-C50C-407E-A947-70E740481C1C}">
                      <a14:useLocalDpi xmlns:a14="http://schemas.microsoft.com/office/drawing/2010/main" val="0"/>
                    </a:ext>
                  </a:extLst>
                </a:blip>
                <a:stretch>
                  <a:fillRect/>
                </a:stretch>
              </p:blipFill>
              <p:spPr>
                <a:xfrm>
                  <a:off x="3589005" y="2048414"/>
                  <a:ext cx="3593815" cy="2023009"/>
                </a:xfrm>
                <a:prstGeom prst="rect">
                  <a:avLst/>
                </a:prstGeom>
                <a:ln>
                  <a:noFill/>
                </a:ln>
              </p:spPr>
            </p:pic>
            <p:sp>
              <p:nvSpPr>
                <p:cNvPr id="37" name="TextBox 36">
                  <a:extLst>
                    <a:ext uri="{FF2B5EF4-FFF2-40B4-BE49-F238E27FC236}">
                      <a16:creationId xmlns:a16="http://schemas.microsoft.com/office/drawing/2014/main" id="{4B51633E-B233-DB45-8648-668EDE561B27}"/>
                    </a:ext>
                  </a:extLst>
                </p:cNvPr>
                <p:cNvSpPr txBox="1"/>
                <p:nvPr/>
              </p:nvSpPr>
              <p:spPr>
                <a:xfrm>
                  <a:off x="4660486" y="3574363"/>
                  <a:ext cx="1416398" cy="646331"/>
                </a:xfrm>
                <a:prstGeom prst="rect">
                  <a:avLst/>
                </a:prstGeom>
                <a:noFill/>
                <a:ln>
                  <a:noFill/>
                </a:ln>
              </p:spPr>
              <p:txBody>
                <a:bodyPr wrap="square" rtlCol="0">
                  <a:spAutoFit/>
                </a:bodyPr>
                <a:lstStyle/>
                <a:p>
                  <a:r>
                    <a:rPr lang="en-US">
                      <a:solidFill>
                        <a:srgbClr val="A9004B"/>
                      </a:solidFill>
                    </a:rPr>
                    <a:t>Listening   &amp; Response</a:t>
                  </a:r>
                </a:p>
              </p:txBody>
            </p:sp>
          </p:grpSp>
        </p:grpSp>
        <p:sp>
          <p:nvSpPr>
            <p:cNvPr id="65" name="Rectangle 64">
              <a:extLst>
                <a:ext uri="{FF2B5EF4-FFF2-40B4-BE49-F238E27FC236}">
                  <a16:creationId xmlns:a16="http://schemas.microsoft.com/office/drawing/2014/main" id="{79A5B374-5694-8644-9FE2-D861736BE602}"/>
                </a:ext>
              </a:extLst>
            </p:cNvPr>
            <p:cNvSpPr/>
            <p:nvPr/>
          </p:nvSpPr>
          <p:spPr>
            <a:xfrm>
              <a:off x="405114" y="1466692"/>
              <a:ext cx="3704756" cy="4274955"/>
            </a:xfrm>
            <a:prstGeom prst="rect">
              <a:avLst/>
            </a:prstGeom>
            <a:noFill/>
            <a:ln w="57150">
              <a:solidFill>
                <a:srgbClr val="DE50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a:extLst>
              <a:ext uri="{FF2B5EF4-FFF2-40B4-BE49-F238E27FC236}">
                <a16:creationId xmlns:a16="http://schemas.microsoft.com/office/drawing/2014/main" id="{6D94930E-6DD2-4D62-B48D-36263E851C30}"/>
              </a:ext>
            </a:extLst>
          </p:cNvPr>
          <p:cNvSpPr txBox="1"/>
          <p:nvPr/>
        </p:nvSpPr>
        <p:spPr>
          <a:xfrm>
            <a:off x="973017" y="5650523"/>
            <a:ext cx="376310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a:solidFill>
                  <a:srgbClr val="153F8F"/>
                </a:solidFill>
              </a:rPr>
              <a:t>ESU ORACY SKILLSETS</a:t>
            </a:r>
          </a:p>
        </p:txBody>
      </p:sp>
      <p:sp>
        <p:nvSpPr>
          <p:cNvPr id="49" name="TextBox 48">
            <a:extLst>
              <a:ext uri="{FF2B5EF4-FFF2-40B4-BE49-F238E27FC236}">
                <a16:creationId xmlns:a16="http://schemas.microsoft.com/office/drawing/2014/main" id="{CEFF1EF4-2334-470C-81B3-8B53A4293934}"/>
              </a:ext>
            </a:extLst>
          </p:cNvPr>
          <p:cNvSpPr txBox="1"/>
          <p:nvPr/>
        </p:nvSpPr>
        <p:spPr>
          <a:xfrm>
            <a:off x="7186248" y="5603630"/>
            <a:ext cx="406790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a:solidFill>
                  <a:srgbClr val="153F8F"/>
                </a:solidFill>
              </a:rPr>
              <a:t>ORACY APPG FINDINGS</a:t>
            </a:r>
          </a:p>
        </p:txBody>
      </p:sp>
    </p:spTree>
    <p:extLst>
      <p:ext uri="{BB962C8B-B14F-4D97-AF65-F5344CB8AC3E}">
        <p14:creationId xmlns:p14="http://schemas.microsoft.com/office/powerpoint/2010/main" val="1790325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Content Placeholder 26">
            <a:extLst>
              <a:ext uri="{FF2B5EF4-FFF2-40B4-BE49-F238E27FC236}">
                <a16:creationId xmlns:a16="http://schemas.microsoft.com/office/drawing/2014/main" id="{63AFD286-6BD8-439D-875C-2DB4D84DF3AD}"/>
              </a:ext>
            </a:extLst>
          </p:cNvPr>
          <p:cNvGraphicFramePr>
            <a:graphicFrameLocks noGrp="1"/>
          </p:cNvGraphicFramePr>
          <p:nvPr>
            <p:ph sz="half" idx="2"/>
            <p:extLst>
              <p:ext uri="{D42A27DB-BD31-4B8C-83A1-F6EECF244321}">
                <p14:modId xmlns:p14="http://schemas.microsoft.com/office/powerpoint/2010/main" val="3620283070"/>
              </p:ext>
            </p:extLst>
          </p:nvPr>
        </p:nvGraphicFramePr>
        <p:xfrm>
          <a:off x="5809868" y="1317451"/>
          <a:ext cx="5221287" cy="4727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7" name="Group 66">
            <a:extLst>
              <a:ext uri="{FF2B5EF4-FFF2-40B4-BE49-F238E27FC236}">
                <a16:creationId xmlns:a16="http://schemas.microsoft.com/office/drawing/2014/main" id="{C51BB83A-D8FC-E046-8B13-4E45DEC96D67}"/>
              </a:ext>
            </a:extLst>
          </p:cNvPr>
          <p:cNvGrpSpPr/>
          <p:nvPr/>
        </p:nvGrpSpPr>
        <p:grpSpPr>
          <a:xfrm>
            <a:off x="4008455" y="2230126"/>
            <a:ext cx="1908282" cy="2935643"/>
            <a:chOff x="4120530" y="2209638"/>
            <a:chExt cx="1955484" cy="2935643"/>
          </a:xfrm>
        </p:grpSpPr>
        <p:cxnSp>
          <p:nvCxnSpPr>
            <p:cNvPr id="44" name="Straight Arrow Connector 43">
              <a:extLst>
                <a:ext uri="{FF2B5EF4-FFF2-40B4-BE49-F238E27FC236}">
                  <a16:creationId xmlns:a16="http://schemas.microsoft.com/office/drawing/2014/main" id="{F8150EAE-F2C3-234B-A65D-938D4F9F9744}"/>
                </a:ext>
              </a:extLst>
            </p:cNvPr>
            <p:cNvCxnSpPr>
              <a:cxnSpLocks/>
            </p:cNvCxnSpPr>
            <p:nvPr/>
          </p:nvCxnSpPr>
          <p:spPr>
            <a:xfrm>
              <a:off x="4121257" y="3473490"/>
              <a:ext cx="1916594" cy="16717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DBB780FC-41E4-D845-93B4-CDD1A166A71B}"/>
                </a:ext>
              </a:extLst>
            </p:cNvPr>
            <p:cNvCxnSpPr>
              <a:cxnSpLocks/>
            </p:cNvCxnSpPr>
            <p:nvPr/>
          </p:nvCxnSpPr>
          <p:spPr>
            <a:xfrm flipV="1">
              <a:off x="4120530" y="2986169"/>
              <a:ext cx="1954150" cy="4975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00D1A401-C865-9149-921F-B85691A7E77E}"/>
                </a:ext>
              </a:extLst>
            </p:cNvPr>
            <p:cNvCxnSpPr>
              <a:cxnSpLocks/>
            </p:cNvCxnSpPr>
            <p:nvPr/>
          </p:nvCxnSpPr>
          <p:spPr>
            <a:xfrm>
              <a:off x="4121257" y="3487200"/>
              <a:ext cx="1937914" cy="1689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D0CD1EC7-A384-2D42-B75A-69E3DBFD9E2B}"/>
                </a:ext>
              </a:extLst>
            </p:cNvPr>
            <p:cNvCxnSpPr>
              <a:cxnSpLocks/>
            </p:cNvCxnSpPr>
            <p:nvPr/>
          </p:nvCxnSpPr>
          <p:spPr>
            <a:xfrm>
              <a:off x="4121257" y="3473490"/>
              <a:ext cx="1954757" cy="9529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CF45B2A-CA65-0842-9DC3-C0C2BA5510D0}"/>
                </a:ext>
              </a:extLst>
            </p:cNvPr>
            <p:cNvCxnSpPr>
              <a:cxnSpLocks/>
            </p:cNvCxnSpPr>
            <p:nvPr/>
          </p:nvCxnSpPr>
          <p:spPr>
            <a:xfrm flipV="1">
              <a:off x="4120530" y="2209638"/>
              <a:ext cx="1938641" cy="12740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AA23C242-BAF4-5C41-B899-637AF3154653}"/>
              </a:ext>
            </a:extLst>
          </p:cNvPr>
          <p:cNvGrpSpPr/>
          <p:nvPr/>
        </p:nvGrpSpPr>
        <p:grpSpPr>
          <a:xfrm>
            <a:off x="-536762" y="1419391"/>
            <a:ext cx="5164788" cy="4345530"/>
            <a:chOff x="-403690" y="1396117"/>
            <a:chExt cx="5164788" cy="4345530"/>
          </a:xfrm>
        </p:grpSpPr>
        <p:grpSp>
          <p:nvGrpSpPr>
            <p:cNvPr id="30" name="Group 29">
              <a:extLst>
                <a:ext uri="{FF2B5EF4-FFF2-40B4-BE49-F238E27FC236}">
                  <a16:creationId xmlns:a16="http://schemas.microsoft.com/office/drawing/2014/main" id="{3FEB055B-9B7E-484F-8FEE-ED5795152D2B}"/>
                </a:ext>
              </a:extLst>
            </p:cNvPr>
            <p:cNvGrpSpPr/>
            <p:nvPr/>
          </p:nvGrpSpPr>
          <p:grpSpPr>
            <a:xfrm>
              <a:off x="-403690" y="1396117"/>
              <a:ext cx="5164788" cy="4194495"/>
              <a:chOff x="-582461" y="1378570"/>
              <a:chExt cx="5164788" cy="4194495"/>
            </a:xfrm>
          </p:grpSpPr>
          <p:grpSp>
            <p:nvGrpSpPr>
              <p:cNvPr id="31" name="Group 30">
                <a:extLst>
                  <a:ext uri="{FF2B5EF4-FFF2-40B4-BE49-F238E27FC236}">
                    <a16:creationId xmlns:a16="http://schemas.microsoft.com/office/drawing/2014/main" id="{84ED8147-345D-4048-8456-C23D3DEECBC4}"/>
                  </a:ext>
                </a:extLst>
              </p:cNvPr>
              <p:cNvGrpSpPr/>
              <p:nvPr/>
            </p:nvGrpSpPr>
            <p:grpSpPr>
              <a:xfrm>
                <a:off x="968526" y="3343062"/>
                <a:ext cx="3593815" cy="2230003"/>
                <a:chOff x="-253691" y="3620858"/>
                <a:chExt cx="3593815" cy="2230003"/>
              </a:xfrm>
            </p:grpSpPr>
            <p:pic>
              <p:nvPicPr>
                <p:cNvPr id="42" name="Picture 41" descr="Icon&#10;&#10;Description automatically generated">
                  <a:extLst>
                    <a:ext uri="{FF2B5EF4-FFF2-40B4-BE49-F238E27FC236}">
                      <a16:creationId xmlns:a16="http://schemas.microsoft.com/office/drawing/2014/main" id="{EA8825DD-D704-7F47-AA49-303949CA1F4D}"/>
                    </a:ext>
                  </a:extLst>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0000" l="10000" r="90000">
                              <a14:foregroundMark x1="31852" y1="69868" x2="31852" y2="69868"/>
                            </a14:backgroundRemoval>
                          </a14:imgEffect>
                        </a14:imgLayer>
                      </a14:imgProps>
                    </a:ext>
                    <a:ext uri="{28A0092B-C50C-407E-A947-70E740481C1C}">
                      <a14:useLocalDpi xmlns:a14="http://schemas.microsoft.com/office/drawing/2010/main" val="0"/>
                    </a:ext>
                  </a:extLst>
                </a:blip>
                <a:stretch>
                  <a:fillRect/>
                </a:stretch>
              </p:blipFill>
              <p:spPr>
                <a:xfrm>
                  <a:off x="-253691" y="3620858"/>
                  <a:ext cx="3593815" cy="2015075"/>
                </a:xfrm>
                <a:prstGeom prst="rect">
                  <a:avLst/>
                </a:prstGeom>
                <a:ln>
                  <a:noFill/>
                </a:ln>
              </p:spPr>
            </p:pic>
            <p:sp>
              <p:nvSpPr>
                <p:cNvPr id="43" name="TextBox 42">
                  <a:extLst>
                    <a:ext uri="{FF2B5EF4-FFF2-40B4-BE49-F238E27FC236}">
                      <a16:creationId xmlns:a16="http://schemas.microsoft.com/office/drawing/2014/main" id="{3F25FE25-34CB-074A-BF20-98C5674705C1}"/>
                    </a:ext>
                  </a:extLst>
                </p:cNvPr>
                <p:cNvSpPr txBox="1"/>
                <p:nvPr/>
              </p:nvSpPr>
              <p:spPr>
                <a:xfrm>
                  <a:off x="816507" y="5204530"/>
                  <a:ext cx="1830519" cy="646331"/>
                </a:xfrm>
                <a:prstGeom prst="rect">
                  <a:avLst/>
                </a:prstGeom>
                <a:noFill/>
                <a:ln>
                  <a:noFill/>
                </a:ln>
              </p:spPr>
              <p:txBody>
                <a:bodyPr wrap="square" rtlCol="0">
                  <a:spAutoFit/>
                </a:bodyPr>
                <a:lstStyle/>
                <a:p>
                  <a:r>
                    <a:rPr lang="en-US">
                      <a:solidFill>
                        <a:srgbClr val="709B01"/>
                      </a:solidFill>
                    </a:rPr>
                    <a:t>Organisation   &amp; Prioritisation</a:t>
                  </a:r>
                </a:p>
              </p:txBody>
            </p:sp>
          </p:grpSp>
          <p:grpSp>
            <p:nvGrpSpPr>
              <p:cNvPr id="32" name="Group 31">
                <a:extLst>
                  <a:ext uri="{FF2B5EF4-FFF2-40B4-BE49-F238E27FC236}">
                    <a16:creationId xmlns:a16="http://schemas.microsoft.com/office/drawing/2014/main" id="{B418B222-5727-C246-80FA-F3BBCB2DBCB5}"/>
                  </a:ext>
                </a:extLst>
              </p:cNvPr>
              <p:cNvGrpSpPr/>
              <p:nvPr/>
            </p:nvGrpSpPr>
            <p:grpSpPr>
              <a:xfrm>
                <a:off x="-582461" y="3343062"/>
                <a:ext cx="3593816" cy="2184423"/>
                <a:chOff x="381573" y="1882454"/>
                <a:chExt cx="3593816" cy="2184423"/>
              </a:xfrm>
            </p:grpSpPr>
            <p:pic>
              <p:nvPicPr>
                <p:cNvPr id="40" name="Picture 39" descr="Icon&#10;&#10;Description automatically generated">
                  <a:extLst>
                    <a:ext uri="{FF2B5EF4-FFF2-40B4-BE49-F238E27FC236}">
                      <a16:creationId xmlns:a16="http://schemas.microsoft.com/office/drawing/2014/main" id="{8E7786C3-74CF-8A4E-9BCD-3581088522B7}"/>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foregroundMark x1="44974" y1="76836" x2="44974" y2="76836"/>
                              <a14:foregroundMark x1="46455" y1="59510" x2="46455" y2="59510"/>
                              <a14:foregroundMark x1="43492" y1="47458" x2="43492" y2="47458"/>
                              <a14:foregroundMark x1="51005" y1="39171" x2="51005" y2="39171"/>
                              <a14:foregroundMark x1="54603" y1="42938" x2="54603" y2="42938"/>
                              <a14:foregroundMark x1="52804" y1="35970" x2="52804" y2="35970"/>
                              <a14:foregroundMark x1="55661" y1="41620" x2="55661" y2="41620"/>
                              <a14:foregroundMark x1="55661" y1="49906" x2="55661" y2="49906"/>
                              <a14:foregroundMark x1="55344" y1="41620" x2="55344" y2="41620"/>
                              <a14:backgroundMark x1="23492" y1="39171" x2="23492" y2="39171"/>
                            </a14:backgroundRemoval>
                          </a14:imgEffect>
                        </a14:imgLayer>
                      </a14:imgProps>
                    </a:ext>
                    <a:ext uri="{28A0092B-C50C-407E-A947-70E740481C1C}">
                      <a14:useLocalDpi xmlns:a14="http://schemas.microsoft.com/office/drawing/2010/main" val="0"/>
                    </a:ext>
                  </a:extLst>
                </a:blip>
                <a:stretch>
                  <a:fillRect/>
                </a:stretch>
              </p:blipFill>
              <p:spPr>
                <a:xfrm>
                  <a:off x="381573" y="1882454"/>
                  <a:ext cx="3593816" cy="2015075"/>
                </a:xfrm>
                <a:prstGeom prst="rect">
                  <a:avLst/>
                </a:prstGeom>
                <a:ln>
                  <a:noFill/>
                </a:ln>
              </p:spPr>
            </p:pic>
            <p:sp>
              <p:nvSpPr>
                <p:cNvPr id="41" name="TextBox 40">
                  <a:extLst>
                    <a:ext uri="{FF2B5EF4-FFF2-40B4-BE49-F238E27FC236}">
                      <a16:creationId xmlns:a16="http://schemas.microsoft.com/office/drawing/2014/main" id="{7ABED2AC-72BC-3E4F-B48E-AF399A2F2523}"/>
                    </a:ext>
                  </a:extLst>
                </p:cNvPr>
                <p:cNvSpPr txBox="1"/>
                <p:nvPr/>
              </p:nvSpPr>
              <p:spPr>
                <a:xfrm>
                  <a:off x="1456025" y="3420546"/>
                  <a:ext cx="1304534" cy="646331"/>
                </a:xfrm>
                <a:prstGeom prst="rect">
                  <a:avLst/>
                </a:prstGeom>
                <a:noFill/>
                <a:ln>
                  <a:noFill/>
                </a:ln>
              </p:spPr>
              <p:txBody>
                <a:bodyPr wrap="square" rtlCol="0">
                  <a:spAutoFit/>
                </a:bodyPr>
                <a:lstStyle/>
                <a:p>
                  <a:r>
                    <a:rPr lang="en-US">
                      <a:solidFill>
                        <a:schemeClr val="accent4"/>
                      </a:solidFill>
                    </a:rPr>
                    <a:t>Expression &amp; Delivery</a:t>
                  </a:r>
                </a:p>
              </p:txBody>
            </p:sp>
          </p:grpSp>
          <p:grpSp>
            <p:nvGrpSpPr>
              <p:cNvPr id="34" name="Group 33">
                <a:extLst>
                  <a:ext uri="{FF2B5EF4-FFF2-40B4-BE49-F238E27FC236}">
                    <a16:creationId xmlns:a16="http://schemas.microsoft.com/office/drawing/2014/main" id="{5F2721BB-5128-624F-8E29-201B8961C2F3}"/>
                  </a:ext>
                </a:extLst>
              </p:cNvPr>
              <p:cNvGrpSpPr/>
              <p:nvPr/>
            </p:nvGrpSpPr>
            <p:grpSpPr>
              <a:xfrm>
                <a:off x="-545631" y="1378570"/>
                <a:ext cx="3593815" cy="2215766"/>
                <a:chOff x="4939889" y="2004928"/>
                <a:chExt cx="3593815" cy="2215766"/>
              </a:xfrm>
            </p:grpSpPr>
            <p:pic>
              <p:nvPicPr>
                <p:cNvPr id="38" name="Picture 37" descr="Icon&#10;&#10;Description automatically generated">
                  <a:extLst>
                    <a:ext uri="{FF2B5EF4-FFF2-40B4-BE49-F238E27FC236}">
                      <a16:creationId xmlns:a16="http://schemas.microsoft.com/office/drawing/2014/main" id="{146FD9AF-8FB4-AE4E-8DCE-162B9B4F0039}"/>
                    </a:ext>
                  </a:extLst>
                </p:cNvPr>
                <p:cNvPicPr>
                  <a:picLocks noChangeAspect="1"/>
                </p:cNvPicPr>
                <p:nvPr/>
              </p:nvPicPr>
              <p:blipFill>
                <a:blip r:embed="rId11" cstate="print">
                  <a:extLst>
                    <a:ext uri="{BEBA8EAE-BF5A-486C-A8C5-ECC9F3942E4B}">
                      <a14:imgProps xmlns:a14="http://schemas.microsoft.com/office/drawing/2010/main">
                        <a14:imgLayer r:embed="rId12">
                          <a14:imgEffect>
                            <a14:backgroundRemoval t="10000" b="90000" l="10000" r="90000">
                              <a14:foregroundMark x1="46667" y1="57815" x2="46667" y2="57815"/>
                              <a14:foregroundMark x1="41270" y1="53484" x2="41270" y2="53484"/>
                              <a14:foregroundMark x1="41693" y1="52731" x2="41693" y2="52731"/>
                            </a14:backgroundRemoval>
                          </a14:imgEffect>
                        </a14:imgLayer>
                      </a14:imgProps>
                    </a:ext>
                    <a:ext uri="{28A0092B-C50C-407E-A947-70E740481C1C}">
                      <a14:useLocalDpi xmlns:a14="http://schemas.microsoft.com/office/drawing/2010/main" val="0"/>
                    </a:ext>
                  </a:extLst>
                </a:blip>
                <a:stretch>
                  <a:fillRect/>
                </a:stretch>
              </p:blipFill>
              <p:spPr>
                <a:xfrm>
                  <a:off x="4939889" y="2004928"/>
                  <a:ext cx="3593815" cy="2015075"/>
                </a:xfrm>
                <a:prstGeom prst="rect">
                  <a:avLst/>
                </a:prstGeom>
                <a:ln>
                  <a:noFill/>
                </a:ln>
              </p:spPr>
            </p:pic>
            <p:sp>
              <p:nvSpPr>
                <p:cNvPr id="39" name="TextBox 38">
                  <a:extLst>
                    <a:ext uri="{FF2B5EF4-FFF2-40B4-BE49-F238E27FC236}">
                      <a16:creationId xmlns:a16="http://schemas.microsoft.com/office/drawing/2014/main" id="{45A922B1-1FED-D54D-BE63-FCBFF59A4752}"/>
                    </a:ext>
                  </a:extLst>
                </p:cNvPr>
                <p:cNvSpPr txBox="1"/>
                <p:nvPr/>
              </p:nvSpPr>
              <p:spPr>
                <a:xfrm>
                  <a:off x="6029572" y="3574363"/>
                  <a:ext cx="1414448" cy="646331"/>
                </a:xfrm>
                <a:prstGeom prst="rect">
                  <a:avLst/>
                </a:prstGeom>
                <a:noFill/>
                <a:ln>
                  <a:noFill/>
                </a:ln>
              </p:spPr>
              <p:txBody>
                <a:bodyPr wrap="square" rtlCol="0">
                  <a:spAutoFit/>
                </a:bodyPr>
                <a:lstStyle/>
                <a:p>
                  <a:r>
                    <a:rPr lang="en-US">
                      <a:solidFill>
                        <a:srgbClr val="C38400"/>
                      </a:solidFill>
                    </a:rPr>
                    <a:t>Reasoning &amp; Evidence</a:t>
                  </a:r>
                </a:p>
              </p:txBody>
            </p:sp>
          </p:grpSp>
          <p:grpSp>
            <p:nvGrpSpPr>
              <p:cNvPr id="35" name="Group 34">
                <a:extLst>
                  <a:ext uri="{FF2B5EF4-FFF2-40B4-BE49-F238E27FC236}">
                    <a16:creationId xmlns:a16="http://schemas.microsoft.com/office/drawing/2014/main" id="{D6C06229-9E78-254B-8C43-216E2CEAC54B}"/>
                  </a:ext>
                </a:extLst>
              </p:cNvPr>
              <p:cNvGrpSpPr/>
              <p:nvPr/>
            </p:nvGrpSpPr>
            <p:grpSpPr>
              <a:xfrm>
                <a:off x="988512" y="1411892"/>
                <a:ext cx="3593815" cy="2172280"/>
                <a:chOff x="3589005" y="2048414"/>
                <a:chExt cx="3593815" cy="2172280"/>
              </a:xfrm>
            </p:grpSpPr>
            <p:pic>
              <p:nvPicPr>
                <p:cNvPr id="36" name="Picture 35" descr="Icon&#10;&#10;Description automatically generated">
                  <a:extLst>
                    <a:ext uri="{FF2B5EF4-FFF2-40B4-BE49-F238E27FC236}">
                      <a16:creationId xmlns:a16="http://schemas.microsoft.com/office/drawing/2014/main" id="{47F5AD51-21F9-AC46-960B-F7855464730F}"/>
                    </a:ext>
                  </a:extLst>
                </p:cNvPr>
                <p:cNvPicPr>
                  <a:picLocks noChangeAspect="1"/>
                </p:cNvPicPr>
                <p:nvPr/>
              </p:nvPicPr>
              <p:blipFill>
                <a:blip r:embed="rId13" cstate="print">
                  <a:extLst>
                    <a:ext uri="{BEBA8EAE-BF5A-486C-A8C5-ECC9F3942E4B}">
                      <a14:imgProps xmlns:a14="http://schemas.microsoft.com/office/drawing/2010/main">
                        <a14:imgLayer r:embed="rId14">
                          <a14:imgEffect>
                            <a14:backgroundRemoval t="10000" b="90000" l="10000" r="90000">
                              <a14:foregroundMark x1="44233" y1="33647" x2="44233" y2="33647"/>
                              <a14:foregroundMark x1="44233" y1="45677" x2="44233" y2="45677"/>
                              <a14:foregroundMark x1="48466" y1="47556" x2="48466" y2="47556"/>
                            </a14:backgroundRemoval>
                          </a14:imgEffect>
                        </a14:imgLayer>
                      </a14:imgProps>
                    </a:ext>
                    <a:ext uri="{28A0092B-C50C-407E-A947-70E740481C1C}">
                      <a14:useLocalDpi xmlns:a14="http://schemas.microsoft.com/office/drawing/2010/main" val="0"/>
                    </a:ext>
                  </a:extLst>
                </a:blip>
                <a:stretch>
                  <a:fillRect/>
                </a:stretch>
              </p:blipFill>
              <p:spPr>
                <a:xfrm>
                  <a:off x="3589005" y="2048414"/>
                  <a:ext cx="3593815" cy="2023009"/>
                </a:xfrm>
                <a:prstGeom prst="rect">
                  <a:avLst/>
                </a:prstGeom>
                <a:ln>
                  <a:noFill/>
                </a:ln>
              </p:spPr>
            </p:pic>
            <p:sp>
              <p:nvSpPr>
                <p:cNvPr id="37" name="TextBox 36">
                  <a:extLst>
                    <a:ext uri="{FF2B5EF4-FFF2-40B4-BE49-F238E27FC236}">
                      <a16:creationId xmlns:a16="http://schemas.microsoft.com/office/drawing/2014/main" id="{4B51633E-B233-DB45-8648-668EDE561B27}"/>
                    </a:ext>
                  </a:extLst>
                </p:cNvPr>
                <p:cNvSpPr txBox="1"/>
                <p:nvPr/>
              </p:nvSpPr>
              <p:spPr>
                <a:xfrm>
                  <a:off x="4660486" y="3574363"/>
                  <a:ext cx="1416398" cy="646331"/>
                </a:xfrm>
                <a:prstGeom prst="rect">
                  <a:avLst/>
                </a:prstGeom>
                <a:noFill/>
                <a:ln>
                  <a:noFill/>
                </a:ln>
              </p:spPr>
              <p:txBody>
                <a:bodyPr wrap="square" rtlCol="0">
                  <a:spAutoFit/>
                </a:bodyPr>
                <a:lstStyle/>
                <a:p>
                  <a:r>
                    <a:rPr lang="en-US">
                      <a:solidFill>
                        <a:srgbClr val="A9004B"/>
                      </a:solidFill>
                    </a:rPr>
                    <a:t>Listening   &amp; Response</a:t>
                  </a:r>
                </a:p>
              </p:txBody>
            </p:sp>
          </p:grpSp>
        </p:grpSp>
        <p:sp>
          <p:nvSpPr>
            <p:cNvPr id="65" name="Rectangle 64">
              <a:extLst>
                <a:ext uri="{FF2B5EF4-FFF2-40B4-BE49-F238E27FC236}">
                  <a16:creationId xmlns:a16="http://schemas.microsoft.com/office/drawing/2014/main" id="{79A5B374-5694-8644-9FE2-D861736BE602}"/>
                </a:ext>
              </a:extLst>
            </p:cNvPr>
            <p:cNvSpPr/>
            <p:nvPr/>
          </p:nvSpPr>
          <p:spPr>
            <a:xfrm>
              <a:off x="405114" y="1466692"/>
              <a:ext cx="3704756" cy="4274955"/>
            </a:xfrm>
            <a:prstGeom prst="rect">
              <a:avLst/>
            </a:prstGeom>
            <a:noFill/>
            <a:ln w="57150">
              <a:solidFill>
                <a:srgbClr val="DE50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a:extLst>
              <a:ext uri="{FF2B5EF4-FFF2-40B4-BE49-F238E27FC236}">
                <a16:creationId xmlns:a16="http://schemas.microsoft.com/office/drawing/2014/main" id="{5245A00C-D4C3-7348-94DF-B94DA7F82D7D}"/>
              </a:ext>
            </a:extLst>
          </p:cNvPr>
          <p:cNvSpPr/>
          <p:nvPr/>
        </p:nvSpPr>
        <p:spPr>
          <a:xfrm>
            <a:off x="0" y="-8532"/>
            <a:ext cx="12192000" cy="6858000"/>
          </a:xfrm>
          <a:prstGeom prst="rect">
            <a:avLst/>
          </a:prstGeom>
          <a:solidFill>
            <a:schemeClr val="bg2">
              <a:lumMod val="90000"/>
              <a:alpha val="78341"/>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ular Callout 27">
            <a:extLst>
              <a:ext uri="{FF2B5EF4-FFF2-40B4-BE49-F238E27FC236}">
                <a16:creationId xmlns:a16="http://schemas.microsoft.com/office/drawing/2014/main" id="{D8091877-88EB-844B-A9CB-56335CBFB6D2}"/>
              </a:ext>
            </a:extLst>
          </p:cNvPr>
          <p:cNvSpPr/>
          <p:nvPr/>
        </p:nvSpPr>
        <p:spPr>
          <a:xfrm>
            <a:off x="2207874" y="852555"/>
            <a:ext cx="3593814" cy="2236213"/>
          </a:xfrm>
          <a:prstGeom prst="wedgeRoundRectCallout">
            <a:avLst>
              <a:gd name="adj1" fmla="val 48810"/>
              <a:gd name="adj2" fmla="val 71735"/>
              <a:gd name="adj3" fmla="val 16667"/>
            </a:avLst>
          </a:prstGeom>
          <a:solidFill>
            <a:srgbClr val="DE5091"/>
          </a:solidFill>
          <a:ln w="28575">
            <a:solidFill>
              <a:srgbClr val="153F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i="1"/>
              <a:t>It’s helped me develop my skills not just in acting but in how to understand emotions. It’s made me more empathetic. - </a:t>
            </a:r>
            <a:endParaRPr lang="en-IE"/>
          </a:p>
          <a:p>
            <a:pPr algn="ctr"/>
            <a:r>
              <a:rPr lang="en-GB" sz="1050"/>
              <a:t>Myra, student, Westbourne School, Penarth</a:t>
            </a:r>
            <a:r>
              <a:rPr lang="en-GB"/>
              <a:t> </a:t>
            </a:r>
            <a:endParaRPr lang="en-IE"/>
          </a:p>
        </p:txBody>
      </p:sp>
      <p:sp>
        <p:nvSpPr>
          <p:cNvPr id="33" name="Rounded Rectangular Callout 32">
            <a:extLst>
              <a:ext uri="{FF2B5EF4-FFF2-40B4-BE49-F238E27FC236}">
                <a16:creationId xmlns:a16="http://schemas.microsoft.com/office/drawing/2014/main" id="{A9DBDD62-6530-BD4C-9D90-FA95F8DC5E25}"/>
              </a:ext>
            </a:extLst>
          </p:cNvPr>
          <p:cNvSpPr/>
          <p:nvPr/>
        </p:nvSpPr>
        <p:spPr>
          <a:xfrm>
            <a:off x="1536142" y="3333177"/>
            <a:ext cx="3276394" cy="3068692"/>
          </a:xfrm>
          <a:prstGeom prst="wedgeRoundRectCallout">
            <a:avLst>
              <a:gd name="adj1" fmla="val 79087"/>
              <a:gd name="adj2" fmla="val -20814"/>
              <a:gd name="adj3" fmla="val 16667"/>
            </a:avLst>
          </a:prstGeom>
          <a:solidFill>
            <a:schemeClr val="accent4">
              <a:lumMod val="75000"/>
            </a:schemeClr>
          </a:solidFill>
          <a:ln w="28575">
            <a:solidFill>
              <a:srgbClr val="153F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i="1"/>
              <a:t>The ESU has been very important in helping me to develop confidence in myself and in my own abilities. I got an offer from Oxford and being able to articulate my ideas to the professors there definitely helped. It’s an invaluable skill. </a:t>
            </a:r>
            <a:endParaRPr lang="en-US" sz="1600"/>
          </a:p>
          <a:p>
            <a:pPr algn="ctr"/>
            <a:r>
              <a:rPr lang="en-GB" sz="1600" i="1"/>
              <a:t>- </a:t>
            </a:r>
            <a:r>
              <a:rPr lang="en-GB" sz="1050"/>
              <a:t>Patrick Clarke, student, St Francis Xavier’s College, Liverpool</a:t>
            </a:r>
            <a:r>
              <a:rPr lang="en-GB" sz="1600"/>
              <a:t>  </a:t>
            </a:r>
            <a:endParaRPr lang="en-US" sz="1600"/>
          </a:p>
        </p:txBody>
      </p:sp>
      <p:sp>
        <p:nvSpPr>
          <p:cNvPr id="49" name="Rounded Rectangular Callout 48">
            <a:extLst>
              <a:ext uri="{FF2B5EF4-FFF2-40B4-BE49-F238E27FC236}">
                <a16:creationId xmlns:a16="http://schemas.microsoft.com/office/drawing/2014/main" id="{3E215D92-5D61-A348-A2A6-5DAA0C8CF286}"/>
              </a:ext>
            </a:extLst>
          </p:cNvPr>
          <p:cNvSpPr/>
          <p:nvPr/>
        </p:nvSpPr>
        <p:spPr>
          <a:xfrm>
            <a:off x="5070377" y="5450329"/>
            <a:ext cx="5221287" cy="1187825"/>
          </a:xfrm>
          <a:prstGeom prst="wedgeRoundRectCallout">
            <a:avLst>
              <a:gd name="adj1" fmla="val 4893"/>
              <a:gd name="adj2" fmla="val -80074"/>
              <a:gd name="adj3" fmla="val 16667"/>
            </a:avLst>
          </a:prstGeom>
          <a:solidFill>
            <a:srgbClr val="30B8C5"/>
          </a:solidFill>
          <a:ln w="28575">
            <a:solidFill>
              <a:srgbClr val="153F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i="1"/>
              <a:t>They were able to see past their own mindset and incorporate views from many different angles so as to give their arguments a more holistic strength </a:t>
            </a:r>
            <a:endParaRPr lang="en-US" sz="1050"/>
          </a:p>
          <a:p>
            <a:pPr algn="ctr"/>
            <a:r>
              <a:rPr lang="en-GB" sz="1600"/>
              <a:t>– </a:t>
            </a:r>
            <a:r>
              <a:rPr lang="en-GB" sz="1050"/>
              <a:t>Oracy Culture Award teacher</a:t>
            </a:r>
            <a:endParaRPr lang="en-US" sz="1050"/>
          </a:p>
        </p:txBody>
      </p:sp>
      <p:sp>
        <p:nvSpPr>
          <p:cNvPr id="27" name="Rounded Rectangular Callout 26">
            <a:extLst>
              <a:ext uri="{FF2B5EF4-FFF2-40B4-BE49-F238E27FC236}">
                <a16:creationId xmlns:a16="http://schemas.microsoft.com/office/drawing/2014/main" id="{4691FF4B-8428-2C4C-9650-8561412D58E5}"/>
              </a:ext>
            </a:extLst>
          </p:cNvPr>
          <p:cNvSpPr/>
          <p:nvPr/>
        </p:nvSpPr>
        <p:spPr>
          <a:xfrm>
            <a:off x="9270891" y="2165876"/>
            <a:ext cx="2692915" cy="3141995"/>
          </a:xfrm>
          <a:prstGeom prst="wedgeRoundRectCallout">
            <a:avLst>
              <a:gd name="adj1" fmla="val -84849"/>
              <a:gd name="adj2" fmla="val -18485"/>
              <a:gd name="adj3" fmla="val 16667"/>
            </a:avLst>
          </a:prstGeom>
          <a:solidFill>
            <a:srgbClr val="7BB877"/>
          </a:solidFill>
          <a:ln w="28575">
            <a:solidFill>
              <a:srgbClr val="153F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i="1"/>
              <a:t>Through the Schools’ Mace we’ve learnt structured ways to get our point across to other people. It’s a more formal and educated approach to answering questions and finding the best solution. - </a:t>
            </a:r>
            <a:r>
              <a:rPr lang="en-GB" sz="1050"/>
              <a:t>Arian, student, Woodside High School</a:t>
            </a:r>
            <a:endParaRPr lang="en-US" sz="1050"/>
          </a:p>
        </p:txBody>
      </p:sp>
      <p:sp>
        <p:nvSpPr>
          <p:cNvPr id="4" name="Rounded Rectangular Callout 3">
            <a:extLst>
              <a:ext uri="{FF2B5EF4-FFF2-40B4-BE49-F238E27FC236}">
                <a16:creationId xmlns:a16="http://schemas.microsoft.com/office/drawing/2014/main" id="{9DA86786-565F-294F-ACEA-10BE5405FF78}"/>
              </a:ext>
            </a:extLst>
          </p:cNvPr>
          <p:cNvSpPr/>
          <p:nvPr/>
        </p:nvSpPr>
        <p:spPr>
          <a:xfrm>
            <a:off x="6623870" y="159073"/>
            <a:ext cx="5043495" cy="1632839"/>
          </a:xfrm>
          <a:prstGeom prst="wedgeRoundRectCallout">
            <a:avLst>
              <a:gd name="adj1" fmla="val -21288"/>
              <a:gd name="adj2" fmla="val 69254"/>
              <a:gd name="adj3" fmla="val 16667"/>
            </a:avLst>
          </a:prstGeom>
          <a:solidFill>
            <a:schemeClr val="accent3">
              <a:lumMod val="75000"/>
            </a:schemeClr>
          </a:solidFill>
          <a:ln w="28575">
            <a:solidFill>
              <a:srgbClr val="153F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IE" sz="1600" i="1"/>
              <a:t>Equipping students with the skills of oracy has unlocked many voices of our students and allowed them to push boundaries in their learning…students now are developing an extra tool in their thirst for learning through debate – </a:t>
            </a:r>
            <a:endParaRPr lang="en-US" sz="1050"/>
          </a:p>
          <a:p>
            <a:pPr algn="ctr"/>
            <a:r>
              <a:rPr lang="en-IE" sz="1050"/>
              <a:t>Teacher, St Mark’s Catholic School</a:t>
            </a:r>
            <a:endParaRPr lang="en-US" sz="1050"/>
          </a:p>
        </p:txBody>
      </p:sp>
      <p:sp>
        <p:nvSpPr>
          <p:cNvPr id="2" name="Title 1"/>
          <p:cNvSpPr>
            <a:spLocks noGrp="1"/>
          </p:cNvSpPr>
          <p:nvPr>
            <p:ph type="title"/>
          </p:nvPr>
        </p:nvSpPr>
        <p:spPr>
          <a:xfrm>
            <a:off x="134320" y="314022"/>
            <a:ext cx="8947439" cy="936626"/>
          </a:xfrm>
        </p:spPr>
        <p:txBody>
          <a:bodyPr anchor="t">
            <a:normAutofit/>
          </a:bodyPr>
          <a:lstStyle/>
          <a:p>
            <a:r>
              <a:rPr lang="en-US"/>
              <a:t>What do students and teachers say? </a:t>
            </a:r>
          </a:p>
        </p:txBody>
      </p:sp>
    </p:spTree>
    <p:extLst>
      <p:ext uri="{BB962C8B-B14F-4D97-AF65-F5344CB8AC3E}">
        <p14:creationId xmlns:p14="http://schemas.microsoft.com/office/powerpoint/2010/main" val="3183499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mj-lt"/>
                <a:cs typeface="+mj-lt"/>
              </a:rPr>
              <a:t>An Introduction to the ESU</a:t>
            </a:r>
          </a:p>
        </p:txBody>
      </p:sp>
      <p:pic>
        <p:nvPicPr>
          <p:cNvPr id="10" name="Content Placeholder 9" descr="A person holding a paper in front of a group of people&#10;&#10;Description automatically generated with low confidence">
            <a:extLst>
              <a:ext uri="{FF2B5EF4-FFF2-40B4-BE49-F238E27FC236}">
                <a16:creationId xmlns:a16="http://schemas.microsoft.com/office/drawing/2014/main" id="{8F151140-4277-8041-97BC-E66EE726AC3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20820000">
            <a:off x="8800079" y="4097635"/>
            <a:ext cx="3106600" cy="20552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descr="A picture containing person&#10;&#10;Description automatically generated">
            <a:extLst>
              <a:ext uri="{FF2B5EF4-FFF2-40B4-BE49-F238E27FC236}">
                <a16:creationId xmlns:a16="http://schemas.microsoft.com/office/drawing/2014/main" id="{C5B0660F-AC3E-0A46-8646-C5098C127E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00000">
            <a:off x="6010237" y="4390145"/>
            <a:ext cx="2932704" cy="19566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TextBox 17">
            <a:extLst>
              <a:ext uri="{FF2B5EF4-FFF2-40B4-BE49-F238E27FC236}">
                <a16:creationId xmlns:a16="http://schemas.microsoft.com/office/drawing/2014/main" id="{A285420F-1E0D-6B46-B8B3-65A872170FC8}"/>
              </a:ext>
            </a:extLst>
          </p:cNvPr>
          <p:cNvSpPr txBox="1"/>
          <p:nvPr/>
        </p:nvSpPr>
        <p:spPr>
          <a:xfrm>
            <a:off x="302671" y="1304926"/>
            <a:ext cx="5731328" cy="5016758"/>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IE" sz="2000"/>
              <a:t>The ESU was founded in London in 1918, after the First World War, in the belief that better understanding between peoples could lay the foundations for peace. </a:t>
            </a:r>
          </a:p>
          <a:p>
            <a:pPr marL="285750" indent="-285750">
              <a:buFont typeface="Arial" panose="020B0604020202020204" pitchFamily="34" charset="0"/>
              <a:buChar char="•"/>
            </a:pPr>
            <a:endParaRPr lang="en-IE" sz="2000"/>
          </a:p>
          <a:p>
            <a:pPr marL="285750" indent="-285750">
              <a:buFont typeface="Arial" panose="020B0604020202020204" pitchFamily="34" charset="0"/>
              <a:buChar char="•"/>
            </a:pPr>
            <a:r>
              <a:rPr lang="en-US" sz="2000"/>
              <a:t>The ESU today is an educational charity and membership </a:t>
            </a:r>
            <a:r>
              <a:rPr lang="en-US" sz="2000" err="1"/>
              <a:t>organisation</a:t>
            </a:r>
            <a:r>
              <a:rPr lang="en-US" sz="2000"/>
              <a:t> working to give young people the speaking and listening skills and the cross-cultural understanding they need to thrive: to listen, to speak, and to succeed.  </a:t>
            </a:r>
          </a:p>
          <a:p>
            <a:pPr marL="285750" indent="-285750">
              <a:buFont typeface="Arial" panose="020B0604020202020204" pitchFamily="34" charset="0"/>
              <a:buChar char="•"/>
            </a:pPr>
            <a:endParaRPr lang="en-US" sz="2000"/>
          </a:p>
          <a:p>
            <a:pPr marL="285750" indent="-285750">
              <a:buFont typeface="Arial" panose="020B0604020202020204" pitchFamily="34" charset="0"/>
              <a:buChar char="•"/>
            </a:pPr>
            <a:r>
              <a:rPr lang="en-GB" sz="2000"/>
              <a:t>The ESU runs three secondary age competitions, a range of other programmes, and CPD for teachers to promote a whole-school culture of oracy. </a:t>
            </a:r>
          </a:p>
        </p:txBody>
      </p:sp>
      <p:pic>
        <p:nvPicPr>
          <p:cNvPr id="3" name="Picture 3" descr="Text&#10;&#10;Description automatically generated">
            <a:extLst>
              <a:ext uri="{FF2B5EF4-FFF2-40B4-BE49-F238E27FC236}">
                <a16:creationId xmlns:a16="http://schemas.microsoft.com/office/drawing/2014/main" id="{3C8B3650-C166-4A0A-BEE4-51AC4359F626}"/>
              </a:ext>
            </a:extLst>
          </p:cNvPr>
          <p:cNvPicPr>
            <a:picLocks noChangeAspect="1"/>
          </p:cNvPicPr>
          <p:nvPr/>
        </p:nvPicPr>
        <p:blipFill>
          <a:blip r:embed="rId4"/>
          <a:stretch>
            <a:fillRect/>
          </a:stretch>
        </p:blipFill>
        <p:spPr>
          <a:xfrm>
            <a:off x="7479319" y="943708"/>
            <a:ext cx="2743200" cy="3657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2834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mj-lt"/>
                <a:cs typeface="+mj-lt"/>
              </a:rPr>
              <a:t>Why do schools engage with the ESU? </a:t>
            </a:r>
            <a:r>
              <a:rPr lang="en-US" b="0">
                <a:ea typeface="+mj-lt"/>
                <a:cs typeface="+mj-lt"/>
              </a:rPr>
              <a:t> </a:t>
            </a:r>
          </a:p>
        </p:txBody>
      </p:sp>
      <p:pic>
        <p:nvPicPr>
          <p:cNvPr id="5" name="Online Media 4" descr="ESU School Competitions">
            <a:hlinkClick r:id="" action="ppaction://media"/>
            <a:extLst>
              <a:ext uri="{FF2B5EF4-FFF2-40B4-BE49-F238E27FC236}">
                <a16:creationId xmlns:a16="http://schemas.microsoft.com/office/drawing/2014/main" id="{BE15F050-37B8-D34A-8DB8-B09AE9E8AB6C}"/>
              </a:ext>
            </a:extLst>
          </p:cNvPr>
          <p:cNvPicPr>
            <a:picLocks noGrp="1" noRot="1" noChangeAspect="1"/>
          </p:cNvPicPr>
          <p:nvPr>
            <p:ph idx="1"/>
            <a:videoFile r:link="rId1"/>
          </p:nvPr>
        </p:nvPicPr>
        <p:blipFill>
          <a:blip r:embed="rId3"/>
          <a:stretch>
            <a:fillRect/>
          </a:stretch>
        </p:blipFill>
        <p:spPr>
          <a:xfrm>
            <a:off x="695325" y="1066929"/>
            <a:ext cx="9340979" cy="5277996"/>
          </a:xfrm>
          <a:prstGeom prst="rect">
            <a:avLst/>
          </a:prstGeom>
        </p:spPr>
      </p:pic>
    </p:spTree>
    <p:extLst>
      <p:ext uri="{BB962C8B-B14F-4D97-AF65-F5344CB8AC3E}">
        <p14:creationId xmlns:p14="http://schemas.microsoft.com/office/powerpoint/2010/main" val="2475448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ED868-C57D-4F33-8C07-0D0DA9512D1A}"/>
              </a:ext>
            </a:extLst>
          </p:cNvPr>
          <p:cNvSpPr>
            <a:spLocks noGrp="1"/>
          </p:cNvSpPr>
          <p:nvPr>
            <p:ph type="title"/>
          </p:nvPr>
        </p:nvSpPr>
        <p:spPr/>
        <p:txBody>
          <a:bodyPr/>
          <a:lstStyle/>
          <a:p>
            <a:r>
              <a:rPr lang="en-GB"/>
              <a:t>For Teachers</a:t>
            </a:r>
          </a:p>
        </p:txBody>
      </p:sp>
      <p:sp>
        <p:nvSpPr>
          <p:cNvPr id="3" name="Content Placeholder 2">
            <a:extLst>
              <a:ext uri="{FF2B5EF4-FFF2-40B4-BE49-F238E27FC236}">
                <a16:creationId xmlns:a16="http://schemas.microsoft.com/office/drawing/2014/main" id="{D5B1FA68-B303-42AD-8FD0-D23057A1DD5D}"/>
              </a:ext>
            </a:extLst>
          </p:cNvPr>
          <p:cNvSpPr>
            <a:spLocks noGrp="1"/>
          </p:cNvSpPr>
          <p:nvPr>
            <p:ph sz="half" idx="1"/>
          </p:nvPr>
        </p:nvSpPr>
        <p:spPr>
          <a:xfrm>
            <a:off x="695325" y="1191479"/>
            <a:ext cx="5221288" cy="4727575"/>
          </a:xfrm>
          <a:solidFill>
            <a:srgbClr val="D0046F"/>
          </a:solidFill>
          <a:ln w="57150">
            <a:solidFill>
              <a:srgbClr val="153F8F"/>
            </a:solidFill>
          </a:ln>
        </p:spPr>
        <p:txBody>
          <a:bodyPr vert="horz" lIns="91440" tIns="45720" rIns="91440" bIns="45720" rtlCol="0" anchor="t">
            <a:normAutofit fontScale="85000" lnSpcReduction="10000"/>
          </a:bodyPr>
          <a:lstStyle/>
          <a:p>
            <a:pPr marL="0" indent="0">
              <a:buNone/>
            </a:pPr>
            <a:r>
              <a:rPr lang="en-GB" b="1">
                <a:solidFill>
                  <a:schemeClr val="bg1"/>
                </a:solidFill>
              </a:rPr>
              <a:t>Free Resources</a:t>
            </a:r>
            <a:endParaRPr lang="en-US" b="1">
              <a:solidFill>
                <a:schemeClr val="bg1"/>
              </a:solidFill>
            </a:endParaRPr>
          </a:p>
          <a:p>
            <a:pPr marL="0" indent="0">
              <a:buNone/>
            </a:pPr>
            <a:r>
              <a:rPr lang="en-GB">
                <a:solidFill>
                  <a:schemeClr val="bg1"/>
                </a:solidFill>
              </a:rPr>
              <a:t>Our resources are free, ready-to-use and suitable for all levels of experience</a:t>
            </a:r>
          </a:p>
          <a:p>
            <a:pPr marL="0" indent="0">
              <a:buNone/>
            </a:pPr>
            <a:endParaRPr lang="en-GB">
              <a:solidFill>
                <a:schemeClr val="bg1"/>
              </a:solidFill>
            </a:endParaRPr>
          </a:p>
          <a:p>
            <a:pPr marL="342900" indent="-342900"/>
            <a:r>
              <a:rPr lang="en-GB">
                <a:solidFill>
                  <a:schemeClr val="bg1"/>
                </a:solidFill>
              </a:rPr>
              <a:t>Introduction to skillsets</a:t>
            </a:r>
          </a:p>
          <a:p>
            <a:pPr marL="342900" indent="-342900"/>
            <a:r>
              <a:rPr lang="en-GB">
                <a:solidFill>
                  <a:schemeClr val="bg1"/>
                </a:solidFill>
              </a:rPr>
              <a:t>Ice breakers</a:t>
            </a:r>
          </a:p>
          <a:p>
            <a:pPr marL="342900" indent="-342900"/>
            <a:r>
              <a:rPr lang="en-GB">
                <a:solidFill>
                  <a:schemeClr val="bg1"/>
                </a:solidFill>
              </a:rPr>
              <a:t>Activities and lesson plans to support training for all three competitions</a:t>
            </a:r>
          </a:p>
          <a:p>
            <a:pPr marL="342900" indent="-342900"/>
            <a:r>
              <a:rPr lang="en-GB">
                <a:solidFill>
                  <a:schemeClr val="bg1"/>
                </a:solidFill>
              </a:rPr>
              <a:t>Games and exercises across the curriculum (including tutor time, citizenship and science)</a:t>
            </a:r>
          </a:p>
          <a:p>
            <a:pPr marL="342900" indent="-342900"/>
            <a:r>
              <a:rPr lang="en-GB">
                <a:solidFill>
                  <a:schemeClr val="bg1"/>
                </a:solidFill>
              </a:rPr>
              <a:t>Available on our website and additional resources via our newsletter</a:t>
            </a:r>
          </a:p>
        </p:txBody>
      </p:sp>
      <p:sp>
        <p:nvSpPr>
          <p:cNvPr id="4" name="Content Placeholder 3">
            <a:extLst>
              <a:ext uri="{FF2B5EF4-FFF2-40B4-BE49-F238E27FC236}">
                <a16:creationId xmlns:a16="http://schemas.microsoft.com/office/drawing/2014/main" id="{38159977-DAB8-4FEF-9CDC-0B7AE6E9DB97}"/>
              </a:ext>
            </a:extLst>
          </p:cNvPr>
          <p:cNvSpPr>
            <a:spLocks noGrp="1"/>
          </p:cNvSpPr>
          <p:nvPr>
            <p:ph sz="half" idx="2"/>
          </p:nvPr>
        </p:nvSpPr>
        <p:spPr>
          <a:xfrm>
            <a:off x="6240218" y="1191479"/>
            <a:ext cx="5221287" cy="4727576"/>
          </a:xfrm>
          <a:solidFill>
            <a:srgbClr val="D0046F"/>
          </a:solidFill>
          <a:ln w="57150">
            <a:solidFill>
              <a:srgbClr val="153F8F"/>
            </a:solidFill>
          </a:ln>
        </p:spPr>
        <p:txBody>
          <a:bodyPr vert="horz" lIns="91440" tIns="45720" rIns="91440" bIns="45720" rtlCol="0" anchor="t">
            <a:normAutofit fontScale="85000" lnSpcReduction="10000"/>
          </a:bodyPr>
          <a:lstStyle/>
          <a:p>
            <a:pPr marL="0" indent="0">
              <a:buNone/>
            </a:pPr>
            <a:r>
              <a:rPr lang="en-GB" sz="2800" b="1">
                <a:solidFill>
                  <a:schemeClr val="bg1"/>
                </a:solidFill>
              </a:rPr>
              <a:t>CPD Workshops</a:t>
            </a:r>
          </a:p>
          <a:p>
            <a:pPr marL="0" indent="0">
              <a:buNone/>
            </a:pPr>
            <a:endParaRPr lang="en-GB" sz="2800" b="1">
              <a:solidFill>
                <a:schemeClr val="bg1"/>
              </a:solidFill>
            </a:endParaRPr>
          </a:p>
          <a:p>
            <a:pPr marL="269875" indent="-269875">
              <a:buFont typeface="Trebuchet MS"/>
              <a:buChar char="•"/>
            </a:pPr>
            <a:r>
              <a:rPr lang="en-GB" sz="2800">
                <a:solidFill>
                  <a:schemeClr val="bg1"/>
                </a:solidFill>
                <a:ea typeface="+mn-lt"/>
                <a:cs typeface="+mn-lt"/>
              </a:rPr>
              <a:t>Full-day, half-day or one-hour CPD workshops for up to 16 teachers per trainer</a:t>
            </a:r>
          </a:p>
          <a:p>
            <a:pPr marL="269875" indent="-269875">
              <a:buFont typeface="Trebuchet MS"/>
              <a:buChar char="•"/>
            </a:pPr>
            <a:r>
              <a:rPr lang="en-GB" sz="2800">
                <a:solidFill>
                  <a:schemeClr val="bg1"/>
                </a:solidFill>
                <a:ea typeface="+mn-lt"/>
                <a:cs typeface="+mn-lt"/>
              </a:rPr>
              <a:t>On demand</a:t>
            </a:r>
            <a:endParaRPr lang="en-GB">
              <a:solidFill>
                <a:schemeClr val="bg1"/>
              </a:solidFill>
            </a:endParaRPr>
          </a:p>
          <a:p>
            <a:pPr marL="269875" indent="-269875">
              <a:buFont typeface="Trebuchet MS"/>
              <a:buChar char="•"/>
            </a:pPr>
            <a:r>
              <a:rPr lang="en-GB" sz="2800">
                <a:solidFill>
                  <a:schemeClr val="bg1"/>
                </a:solidFill>
                <a:ea typeface="+mn-lt"/>
                <a:cs typeface="+mn-lt"/>
              </a:rPr>
              <a:t>Trainer-led</a:t>
            </a:r>
          </a:p>
          <a:p>
            <a:pPr marL="0" indent="0">
              <a:buNone/>
            </a:pPr>
            <a:endParaRPr lang="en-GB" sz="2800" b="1">
              <a:solidFill>
                <a:schemeClr val="bg1"/>
              </a:solidFill>
            </a:endParaRPr>
          </a:p>
        </p:txBody>
      </p:sp>
      <p:pic>
        <p:nvPicPr>
          <p:cNvPr id="5" name="Picture 5">
            <a:extLst>
              <a:ext uri="{FF2B5EF4-FFF2-40B4-BE49-F238E27FC236}">
                <a16:creationId xmlns:a16="http://schemas.microsoft.com/office/drawing/2014/main" id="{84EE4B0E-16F3-4593-B917-D80ECD80F232}"/>
              </a:ext>
            </a:extLst>
          </p:cNvPr>
          <p:cNvPicPr>
            <a:picLocks noChangeAspect="1"/>
          </p:cNvPicPr>
          <p:nvPr/>
        </p:nvPicPr>
        <p:blipFill>
          <a:blip r:embed="rId2"/>
          <a:stretch>
            <a:fillRect/>
          </a:stretch>
        </p:blipFill>
        <p:spPr>
          <a:xfrm rot="20940000">
            <a:off x="7816875" y="3932105"/>
            <a:ext cx="4208584" cy="2816806"/>
          </a:xfrm>
          <a:prstGeom prst="rect">
            <a:avLst/>
          </a:prstGeom>
        </p:spPr>
      </p:pic>
    </p:spTree>
    <p:extLst>
      <p:ext uri="{BB962C8B-B14F-4D97-AF65-F5344CB8AC3E}">
        <p14:creationId xmlns:p14="http://schemas.microsoft.com/office/powerpoint/2010/main" val="1448446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b="0"/>
              <a:t>O</a:t>
            </a:r>
            <a:r>
              <a:rPr lang="en-US"/>
              <a:t>ur Secondary School </a:t>
            </a:r>
            <a:r>
              <a:rPr lang="en-US" err="1"/>
              <a:t>Programmes</a:t>
            </a:r>
            <a:endParaRPr lang="en-US"/>
          </a:p>
        </p:txBody>
      </p:sp>
      <p:sp>
        <p:nvSpPr>
          <p:cNvPr id="10" name="Content Placeholder 3">
            <a:extLst>
              <a:ext uri="{FF2B5EF4-FFF2-40B4-BE49-F238E27FC236}">
                <a16:creationId xmlns:a16="http://schemas.microsoft.com/office/drawing/2014/main" id="{BD20BE9D-7150-4366-B573-6D6A08B9C88C}"/>
              </a:ext>
            </a:extLst>
          </p:cNvPr>
          <p:cNvSpPr>
            <a:spLocks noGrp="1"/>
          </p:cNvSpPr>
          <p:nvPr>
            <p:ph sz="half" idx="1"/>
          </p:nvPr>
        </p:nvSpPr>
        <p:spPr>
          <a:solidFill>
            <a:srgbClr val="A5D48E"/>
          </a:solidFill>
          <a:ln w="57150">
            <a:solidFill>
              <a:srgbClr val="153F8F"/>
            </a:solidFill>
          </a:ln>
        </p:spPr>
        <p:txBody>
          <a:bodyPr vert="horz" lIns="91440" tIns="45720" rIns="91440" bIns="45720" rtlCol="0" anchor="t">
            <a:normAutofit/>
          </a:bodyPr>
          <a:lstStyle/>
          <a:p>
            <a:pPr marL="0" indent="0">
              <a:buNone/>
            </a:pPr>
            <a:r>
              <a:rPr lang="en-US" b="1">
                <a:solidFill>
                  <a:srgbClr val="153F8F"/>
                </a:solidFill>
              </a:rPr>
              <a:t>Discover Your Voice workshops</a:t>
            </a:r>
          </a:p>
          <a:p>
            <a:pPr marL="0" indent="0">
              <a:buNone/>
            </a:pPr>
            <a:endParaRPr lang="en-US">
              <a:solidFill>
                <a:srgbClr val="153F8F"/>
              </a:solidFill>
              <a:ea typeface="+mn-lt"/>
              <a:cs typeface="+mn-lt"/>
            </a:endParaRPr>
          </a:p>
          <a:p>
            <a:pPr marL="269875" indent="-269875">
              <a:buFont typeface="Trebuchet MS"/>
              <a:buChar char="•"/>
            </a:pPr>
            <a:r>
              <a:rPr lang="en-US">
                <a:solidFill>
                  <a:srgbClr val="153F8F"/>
                </a:solidFill>
                <a:ea typeface="+mn-lt"/>
                <a:cs typeface="+mn-lt"/>
              </a:rPr>
              <a:t>Full- or half-day bespoke debating or public speaking workshops</a:t>
            </a:r>
            <a:endParaRPr lang="en-US">
              <a:solidFill>
                <a:srgbClr val="153F8F"/>
              </a:solidFill>
            </a:endParaRPr>
          </a:p>
          <a:p>
            <a:pPr marL="269875" indent="-269875">
              <a:buFont typeface="Trebuchet MS"/>
              <a:buChar char="•"/>
            </a:pPr>
            <a:r>
              <a:rPr lang="en-US">
                <a:solidFill>
                  <a:srgbClr val="153F8F"/>
                </a:solidFill>
                <a:ea typeface="+mn-lt"/>
                <a:cs typeface="+mn-lt"/>
              </a:rPr>
              <a:t>Years 5-13</a:t>
            </a:r>
            <a:endParaRPr lang="en-US">
              <a:solidFill>
                <a:srgbClr val="153F8F"/>
              </a:solidFill>
            </a:endParaRPr>
          </a:p>
          <a:p>
            <a:pPr marL="269875" indent="-269875">
              <a:buFont typeface="Trebuchet MS"/>
              <a:buChar char="•"/>
            </a:pPr>
            <a:r>
              <a:rPr lang="en-US">
                <a:solidFill>
                  <a:srgbClr val="153F8F"/>
                </a:solidFill>
                <a:ea typeface="+mn-lt"/>
                <a:cs typeface="+mn-lt"/>
              </a:rPr>
              <a:t>On demand</a:t>
            </a:r>
            <a:endParaRPr lang="en-US">
              <a:solidFill>
                <a:srgbClr val="153F8F"/>
              </a:solidFill>
            </a:endParaRPr>
          </a:p>
          <a:p>
            <a:pPr marL="269875" indent="-269875">
              <a:buFont typeface="Trebuchet MS"/>
              <a:buChar char="•"/>
            </a:pPr>
            <a:r>
              <a:rPr lang="en-US">
                <a:solidFill>
                  <a:srgbClr val="153F8F"/>
                </a:solidFill>
                <a:ea typeface="+mn-lt"/>
                <a:cs typeface="+mn-lt"/>
              </a:rPr>
              <a:t>Trainer-led</a:t>
            </a:r>
            <a:endParaRPr lang="en-US">
              <a:solidFill>
                <a:srgbClr val="153F8F"/>
              </a:solidFill>
            </a:endParaRPr>
          </a:p>
          <a:p>
            <a:pPr marL="0" indent="0">
              <a:buNone/>
            </a:pPr>
            <a:endParaRPr lang="en-US"/>
          </a:p>
        </p:txBody>
      </p:sp>
      <p:sp>
        <p:nvSpPr>
          <p:cNvPr id="88" name="Content Placeholder 87">
            <a:extLst>
              <a:ext uri="{FF2B5EF4-FFF2-40B4-BE49-F238E27FC236}">
                <a16:creationId xmlns:a16="http://schemas.microsoft.com/office/drawing/2014/main" id="{04D2DFCB-4F69-4F8C-BFA3-500DFE440DDC}"/>
              </a:ext>
            </a:extLst>
          </p:cNvPr>
          <p:cNvSpPr>
            <a:spLocks noGrp="1"/>
          </p:cNvSpPr>
          <p:nvPr>
            <p:ph sz="half" idx="2"/>
          </p:nvPr>
        </p:nvSpPr>
        <p:spPr>
          <a:solidFill>
            <a:srgbClr val="A5D48E"/>
          </a:solidFill>
          <a:ln w="57150">
            <a:solidFill>
              <a:srgbClr val="153F8F"/>
            </a:solidFill>
          </a:ln>
        </p:spPr>
        <p:txBody>
          <a:bodyPr vert="horz" lIns="91440" tIns="45720" rIns="91440" bIns="45720" rtlCol="0" anchor="t">
            <a:normAutofit/>
          </a:bodyPr>
          <a:lstStyle/>
          <a:p>
            <a:pPr marL="0" indent="0">
              <a:buNone/>
            </a:pPr>
            <a:r>
              <a:rPr lang="en-GB" b="1">
                <a:solidFill>
                  <a:srgbClr val="153F8F"/>
                </a:solidFill>
              </a:rPr>
              <a:t>Debate Academy</a:t>
            </a:r>
            <a:endParaRPr lang="en-US" b="1">
              <a:solidFill>
                <a:srgbClr val="153F8F"/>
              </a:solidFill>
            </a:endParaRPr>
          </a:p>
          <a:p>
            <a:pPr marL="269875" indent="-269875"/>
            <a:endParaRPr lang="en-GB">
              <a:solidFill>
                <a:srgbClr val="153F8F"/>
              </a:solidFill>
            </a:endParaRPr>
          </a:p>
          <a:p>
            <a:pPr marL="269875" indent="-269875"/>
            <a:r>
              <a:rPr lang="en-GB">
                <a:solidFill>
                  <a:srgbClr val="153F8F"/>
                </a:solidFill>
                <a:ea typeface="+mn-lt"/>
                <a:cs typeface="+mn-lt"/>
              </a:rPr>
              <a:t>Week-long friendly and immersive debating summer school</a:t>
            </a:r>
          </a:p>
          <a:p>
            <a:pPr marL="269875" indent="-269875"/>
            <a:r>
              <a:rPr lang="en-GB">
                <a:solidFill>
                  <a:srgbClr val="153F8F"/>
                </a:solidFill>
                <a:ea typeface="+mn-lt"/>
                <a:cs typeface="+mn-lt"/>
              </a:rPr>
              <a:t>14-18 year olds</a:t>
            </a:r>
          </a:p>
          <a:p>
            <a:pPr marL="269875" indent="-269875"/>
            <a:r>
              <a:rPr lang="en-GB">
                <a:solidFill>
                  <a:srgbClr val="153F8F"/>
                </a:solidFill>
                <a:ea typeface="+mn-lt"/>
                <a:cs typeface="+mn-lt"/>
              </a:rPr>
              <a:t>Approx. £545, bursaries available</a:t>
            </a:r>
          </a:p>
          <a:p>
            <a:pPr marL="269875" indent="-269875"/>
            <a:r>
              <a:rPr lang="en-GB">
                <a:solidFill>
                  <a:srgbClr val="153F8F"/>
                </a:solidFill>
                <a:ea typeface="+mn-lt"/>
                <a:cs typeface="+mn-lt"/>
              </a:rPr>
              <a:t>Late July/Early August annually, Stamford School, Lincolnshire</a:t>
            </a:r>
          </a:p>
          <a:p>
            <a:pPr marL="269875" indent="-269875"/>
            <a:r>
              <a:rPr lang="en-GB">
                <a:solidFill>
                  <a:srgbClr val="153F8F"/>
                </a:solidFill>
                <a:ea typeface="+mn-lt"/>
                <a:cs typeface="+mn-lt"/>
              </a:rPr>
              <a:t>Taught by leading debaters</a:t>
            </a:r>
          </a:p>
          <a:p>
            <a:pPr marL="269875" indent="-269875"/>
            <a:endParaRPr lang="en-GB"/>
          </a:p>
        </p:txBody>
      </p:sp>
    </p:spTree>
    <p:extLst>
      <p:ext uri="{BB962C8B-B14F-4D97-AF65-F5344CB8AC3E}">
        <p14:creationId xmlns:p14="http://schemas.microsoft.com/office/powerpoint/2010/main" val="1331583450"/>
      </p:ext>
    </p:extLst>
  </p:cSld>
  <p:clrMapOvr>
    <a:masterClrMapping/>
  </p:clrMapOvr>
</p:sld>
</file>

<file path=ppt/theme/theme1.xml><?xml version="1.0" encoding="utf-8"?>
<a:theme xmlns:a="http://schemas.openxmlformats.org/drawingml/2006/main" name="Office Theme">
  <a:themeElements>
    <a:clrScheme name="ESU Colour Theme">
      <a:dk1>
        <a:srgbClr val="153F8F"/>
      </a:dk1>
      <a:lt1>
        <a:sysClr val="window" lastClr="FFFFFF"/>
      </a:lt1>
      <a:dk2>
        <a:srgbClr val="30B8C5"/>
      </a:dk2>
      <a:lt2>
        <a:srgbClr val="E6E6E6"/>
      </a:lt2>
      <a:accent1>
        <a:srgbClr val="CF056F"/>
      </a:accent1>
      <a:accent2>
        <a:srgbClr val="D3D800"/>
      </a:accent2>
      <a:accent3>
        <a:srgbClr val="FBBA00"/>
      </a:accent3>
      <a:accent4>
        <a:srgbClr val="96368B"/>
      </a:accent4>
      <a:accent5>
        <a:srgbClr val="95C11F"/>
      </a:accent5>
      <a:accent6>
        <a:srgbClr val="F18700"/>
      </a:accent6>
      <a:hlink>
        <a:srgbClr val="30B8C5"/>
      </a:hlink>
      <a:folHlink>
        <a:srgbClr val="CF056F"/>
      </a:folHlink>
    </a:clrScheme>
    <a:fontScheme name="ESU Theme Fonts">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U PP Master v2.potx" id="{7BBBE8CD-E736-48EF-938B-ED9AEEB833C1}" vid="{736E8A6A-19D2-4401-9A14-679A6F625CE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D3E599B187A494890595B68C60DDFA7" ma:contentTypeVersion="13" ma:contentTypeDescription="Create a new document." ma:contentTypeScope="" ma:versionID="a2803027e322275d7f79f0517dc38467">
  <xsd:schema xmlns:xsd="http://www.w3.org/2001/XMLSchema" xmlns:xs="http://www.w3.org/2001/XMLSchema" xmlns:p="http://schemas.microsoft.com/office/2006/metadata/properties" xmlns:ns2="46bc8fe5-3971-4158-a329-7cc709915de2" xmlns:ns3="c11646fe-4815-4bda-8061-c65537b75e7d" targetNamespace="http://schemas.microsoft.com/office/2006/metadata/properties" ma:root="true" ma:fieldsID="2a74d99817e9556623d8033d2942fb23" ns2:_="" ns3:_="">
    <xsd:import namespace="46bc8fe5-3971-4158-a329-7cc709915de2"/>
    <xsd:import namespace="c11646fe-4815-4bda-8061-c65537b75e7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bc8fe5-3971-4158-a329-7cc709915d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11646fe-4815-4bda-8061-c65537b75e7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c11646fe-4815-4bda-8061-c65537b75e7d">
      <UserInfo>
        <DisplayName>Sue Riley</DisplayName>
        <AccountId>114</AccountId>
        <AccountType/>
      </UserInfo>
      <UserInfo>
        <DisplayName>Natasha Goodfellow</DisplayName>
        <AccountId>36</AccountId>
        <AccountType/>
      </UserInfo>
      <UserInfo>
        <DisplayName>Ameena Khan</DisplayName>
        <AccountId>12</AccountId>
        <AccountType/>
      </UserInfo>
    </SharedWithUsers>
  </documentManagement>
</p:properties>
</file>

<file path=customXml/itemProps1.xml><?xml version="1.0" encoding="utf-8"?>
<ds:datastoreItem xmlns:ds="http://schemas.openxmlformats.org/officeDocument/2006/customXml" ds:itemID="{4CF93ED1-A56D-4DE4-B3B2-D4328910824A}">
  <ds:schemaRefs>
    <ds:schemaRef ds:uri="http://schemas.microsoft.com/sharepoint/v3/contenttype/forms"/>
  </ds:schemaRefs>
</ds:datastoreItem>
</file>

<file path=customXml/itemProps2.xml><?xml version="1.0" encoding="utf-8"?>
<ds:datastoreItem xmlns:ds="http://schemas.openxmlformats.org/officeDocument/2006/customXml" ds:itemID="{01CEC508-C518-4D0F-B6C6-806F9E1B8CC4}">
  <ds:schemaRefs>
    <ds:schemaRef ds:uri="46bc8fe5-3971-4158-a329-7cc709915de2"/>
    <ds:schemaRef ds:uri="c11646fe-4815-4bda-8061-c65537b75e7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6B07406-12CC-40E2-8625-5A51E7347FC6}">
  <ds:schemaRefs>
    <ds:schemaRef ds:uri="46bc8fe5-3971-4158-a329-7cc709915de2"/>
    <ds:schemaRef ds:uri="c11646fe-4815-4bda-8061-c65537b75e7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1010</Words>
  <Application>Microsoft Office PowerPoint</Application>
  <PresentationFormat>Widescreen</PresentationFormat>
  <Paragraphs>124</Paragraphs>
  <Slides>13</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Trebuchet MS</vt:lpstr>
      <vt:lpstr>Office Theme</vt:lpstr>
      <vt:lpstr>Building your secondary school oracy culture with the ESU</vt:lpstr>
      <vt:lpstr>Housekeeping</vt:lpstr>
      <vt:lpstr>What is oracy?</vt:lpstr>
      <vt:lpstr>Why is teaching oracy important? </vt:lpstr>
      <vt:lpstr>What do students and teachers say? </vt:lpstr>
      <vt:lpstr>An Introduction to the ESU</vt:lpstr>
      <vt:lpstr>Why do schools engage with the ESU?  </vt:lpstr>
      <vt:lpstr>For Teachers</vt:lpstr>
      <vt:lpstr>Our Secondary School Programmes</vt:lpstr>
      <vt:lpstr>Our National Competitions</vt:lpstr>
      <vt:lpstr>Next Steps</vt:lpstr>
      <vt:lpstr>Questions?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Ameena Khan</dc:creator>
  <cp:lastModifiedBy>Matthew Christmas</cp:lastModifiedBy>
  <cp:revision>1</cp:revision>
  <dcterms:created xsi:type="dcterms:W3CDTF">2021-08-24T15:18:03Z</dcterms:created>
  <dcterms:modified xsi:type="dcterms:W3CDTF">2021-09-15T07:42:59Z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8f1469a-2c2a-4aee-b92b-090d4c5468ff_Enabled">
    <vt:lpwstr>true</vt:lpwstr>
  </property>
  <property fmtid="{D5CDD505-2E9C-101B-9397-08002B2CF9AE}" pid="3" name="MSIP_Label_38f1469a-2c2a-4aee-b92b-090d4c5468ff_SetDate">
    <vt:lpwstr>2021-08-17T20:13:08Z</vt:lpwstr>
  </property>
  <property fmtid="{D5CDD505-2E9C-101B-9397-08002B2CF9AE}" pid="4" name="MSIP_Label_38f1469a-2c2a-4aee-b92b-090d4c5468ff_Method">
    <vt:lpwstr>Standard</vt:lpwstr>
  </property>
  <property fmtid="{D5CDD505-2E9C-101B-9397-08002B2CF9AE}" pid="5" name="MSIP_Label_38f1469a-2c2a-4aee-b92b-090d4c5468ff_Name">
    <vt:lpwstr>Confidential - Unmarked</vt:lpwstr>
  </property>
  <property fmtid="{D5CDD505-2E9C-101B-9397-08002B2CF9AE}" pid="6" name="MSIP_Label_38f1469a-2c2a-4aee-b92b-090d4c5468ff_SiteId">
    <vt:lpwstr>2a6e6092-73e4-4752-b1a5-477a17f5056d</vt:lpwstr>
  </property>
  <property fmtid="{D5CDD505-2E9C-101B-9397-08002B2CF9AE}" pid="7" name="MSIP_Label_38f1469a-2c2a-4aee-b92b-090d4c5468ff_ActionId">
    <vt:lpwstr>2d8f4a12-c088-4e4c-9a06-a7d92f44cd6c</vt:lpwstr>
  </property>
  <property fmtid="{D5CDD505-2E9C-101B-9397-08002B2CF9AE}" pid="8" name="MSIP_Label_38f1469a-2c2a-4aee-b92b-090d4c5468ff_ContentBits">
    <vt:lpwstr>0</vt:lpwstr>
  </property>
  <property fmtid="{D5CDD505-2E9C-101B-9397-08002B2CF9AE}" pid="9" name="ContentTypeId">
    <vt:lpwstr>0x010100DD3E599B187A494890595B68C60DDFA7</vt:lpwstr>
  </property>
</Properties>
</file>